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77" r:id="rId2"/>
    <p:sldId id="316" r:id="rId3"/>
    <p:sldId id="317" r:id="rId4"/>
    <p:sldId id="318" r:id="rId5"/>
    <p:sldId id="319" r:id="rId6"/>
    <p:sldId id="320" r:id="rId7"/>
    <p:sldId id="321" r:id="rId8"/>
    <p:sldId id="322" r:id="rId9"/>
    <p:sldId id="323" r:id="rId10"/>
    <p:sldId id="337" r:id="rId11"/>
    <p:sldId id="338" r:id="rId12"/>
    <p:sldId id="339" r:id="rId13"/>
    <p:sldId id="340" r:id="rId14"/>
    <p:sldId id="328" r:id="rId15"/>
    <p:sldId id="329" r:id="rId16"/>
    <p:sldId id="330" r:id="rId17"/>
    <p:sldId id="334" r:id="rId18"/>
    <p:sldId id="335" r:id="rId19"/>
    <p:sldId id="336" r:id="rId20"/>
    <p:sldId id="341" r:id="rId21"/>
    <p:sldId id="342" r:id="rId22"/>
    <p:sldId id="343" r:id="rId23"/>
    <p:sldId id="344" r:id="rId24"/>
    <p:sldId id="345" r:id="rId25"/>
    <p:sldId id="346" r:id="rId26"/>
    <p:sldId id="347" r:id="rId27"/>
    <p:sldId id="348" r:id="rId28"/>
    <p:sldId id="350" r:id="rId29"/>
    <p:sldId id="351" r:id="rId30"/>
    <p:sldId id="352" r:id="rId31"/>
    <p:sldId id="353" r:id="rId32"/>
    <p:sldId id="354" r:id="rId33"/>
    <p:sldId id="355" r:id="rId34"/>
    <p:sldId id="356" r:id="rId35"/>
    <p:sldId id="357" r:id="rId36"/>
    <p:sldId id="358" r:id="rId37"/>
    <p:sldId id="359" r:id="rId38"/>
  </p:sldIdLst>
  <p:sldSz cx="16256000" cy="12192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5EC4"/>
    <a:srgbClr val="7878DE"/>
    <a:srgbClr val="82BBD4"/>
    <a:srgbClr val="EED53E"/>
    <a:srgbClr val="B62076"/>
    <a:srgbClr val="8DD7CB"/>
    <a:srgbClr val="FF7C80"/>
    <a:srgbClr val="BCE561"/>
    <a:srgbClr val="6FCF7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49" d="100"/>
          <a:sy n="49" d="100"/>
        </p:scale>
        <p:origin x="1382" y="8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19200" y="1995312"/>
            <a:ext cx="13817600" cy="4244622"/>
          </a:xfrm>
        </p:spPr>
        <p:txBody>
          <a:bodyPr anchor="b"/>
          <a:lstStyle>
            <a:lvl1pPr algn="ctr">
              <a:defRPr sz="10667"/>
            </a:lvl1pPr>
          </a:lstStyle>
          <a:p>
            <a:r>
              <a:rPr lang="en-US"/>
              <a:t>Click to edit Master title style</a:t>
            </a:r>
            <a:endParaRPr lang="en-US" dirty="0"/>
          </a:p>
        </p:txBody>
      </p:sp>
      <p:sp>
        <p:nvSpPr>
          <p:cNvPr id="3" name="Subtitle 2"/>
          <p:cNvSpPr>
            <a:spLocks noGrp="1"/>
          </p:cNvSpPr>
          <p:nvPr>
            <p:ph type="subTitle" idx="1"/>
          </p:nvPr>
        </p:nvSpPr>
        <p:spPr>
          <a:xfrm>
            <a:off x="2032000" y="6403623"/>
            <a:ext cx="12192000" cy="2943577"/>
          </a:xfrm>
        </p:spPr>
        <p:txBody>
          <a:bodyPr/>
          <a:lstStyle>
            <a:lvl1pPr marL="0" indent="0" algn="ctr">
              <a:buNone/>
              <a:defRPr sz="4267"/>
            </a:lvl1pPr>
            <a:lvl2pPr marL="812810" indent="0" algn="ctr">
              <a:buNone/>
              <a:defRPr sz="3556"/>
            </a:lvl2pPr>
            <a:lvl3pPr marL="1625620" indent="0" algn="ctr">
              <a:buNone/>
              <a:defRPr sz="3200"/>
            </a:lvl3pPr>
            <a:lvl4pPr marL="2438430" indent="0" algn="ctr">
              <a:buNone/>
              <a:defRPr sz="2844"/>
            </a:lvl4pPr>
            <a:lvl5pPr marL="3251241" indent="0" algn="ctr">
              <a:buNone/>
              <a:defRPr sz="2844"/>
            </a:lvl5pPr>
            <a:lvl6pPr marL="4064051" indent="0" algn="ctr">
              <a:buNone/>
              <a:defRPr sz="2844"/>
            </a:lvl6pPr>
            <a:lvl7pPr marL="4876861" indent="0" algn="ctr">
              <a:buNone/>
              <a:defRPr sz="2844"/>
            </a:lvl7pPr>
            <a:lvl8pPr marL="5689671" indent="0" algn="ctr">
              <a:buNone/>
              <a:defRPr sz="2844"/>
            </a:lvl8pPr>
            <a:lvl9pPr marL="6502481" indent="0" algn="ctr">
              <a:buNone/>
              <a:defRPr sz="2844"/>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EE5B55B-08FE-48C9-AE29-CBDE1C7F9F8A}" type="datetimeFigureOut">
              <a:rPr lang="th-TH" smtClean="0"/>
              <a:t>10/11/62</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216400AD-6EC8-4069-91B1-9176B7790CD6}" type="slidenum">
              <a:rPr lang="th-TH" smtClean="0"/>
              <a:t>‹#›</a:t>
            </a:fld>
            <a:endParaRPr lang="th-TH"/>
          </a:p>
        </p:txBody>
      </p:sp>
    </p:spTree>
    <p:extLst>
      <p:ext uri="{BB962C8B-B14F-4D97-AF65-F5344CB8AC3E}">
        <p14:creationId xmlns:p14="http://schemas.microsoft.com/office/powerpoint/2010/main" val="1012908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EE5B55B-08FE-48C9-AE29-CBDE1C7F9F8A}" type="datetimeFigureOut">
              <a:rPr lang="th-TH" smtClean="0"/>
              <a:t>10/11/62</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216400AD-6EC8-4069-91B1-9176B7790CD6}" type="slidenum">
              <a:rPr lang="th-TH" smtClean="0"/>
              <a:t>‹#›</a:t>
            </a:fld>
            <a:endParaRPr lang="th-TH"/>
          </a:p>
        </p:txBody>
      </p:sp>
    </p:spTree>
    <p:extLst>
      <p:ext uri="{BB962C8B-B14F-4D97-AF65-F5344CB8AC3E}">
        <p14:creationId xmlns:p14="http://schemas.microsoft.com/office/powerpoint/2010/main" val="31406032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633201" y="649111"/>
            <a:ext cx="3505200" cy="10332156"/>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17601" y="649111"/>
            <a:ext cx="10312400" cy="1033215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EE5B55B-08FE-48C9-AE29-CBDE1C7F9F8A}" type="datetimeFigureOut">
              <a:rPr lang="th-TH" smtClean="0"/>
              <a:t>10/11/62</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216400AD-6EC8-4069-91B1-9176B7790CD6}" type="slidenum">
              <a:rPr lang="th-TH" smtClean="0"/>
              <a:t>‹#›</a:t>
            </a:fld>
            <a:endParaRPr lang="th-TH"/>
          </a:p>
        </p:txBody>
      </p:sp>
    </p:spTree>
    <p:extLst>
      <p:ext uri="{BB962C8B-B14F-4D97-AF65-F5344CB8AC3E}">
        <p14:creationId xmlns:p14="http://schemas.microsoft.com/office/powerpoint/2010/main" val="29538093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EE5B55B-08FE-48C9-AE29-CBDE1C7F9F8A}" type="datetimeFigureOut">
              <a:rPr lang="th-TH" smtClean="0"/>
              <a:t>10/11/62</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216400AD-6EC8-4069-91B1-9176B7790CD6}" type="slidenum">
              <a:rPr lang="th-TH" smtClean="0"/>
              <a:t>‹#›</a:t>
            </a:fld>
            <a:endParaRPr lang="th-TH"/>
          </a:p>
        </p:txBody>
      </p:sp>
    </p:spTree>
    <p:extLst>
      <p:ext uri="{BB962C8B-B14F-4D97-AF65-F5344CB8AC3E}">
        <p14:creationId xmlns:p14="http://schemas.microsoft.com/office/powerpoint/2010/main" val="2123193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09134" y="3039537"/>
            <a:ext cx="14020800" cy="5071532"/>
          </a:xfrm>
        </p:spPr>
        <p:txBody>
          <a:bodyPr anchor="b"/>
          <a:lstStyle>
            <a:lvl1pPr>
              <a:defRPr sz="10667"/>
            </a:lvl1pPr>
          </a:lstStyle>
          <a:p>
            <a:r>
              <a:rPr lang="en-US"/>
              <a:t>Click to edit Master title style</a:t>
            </a:r>
            <a:endParaRPr lang="en-US" dirty="0"/>
          </a:p>
        </p:txBody>
      </p:sp>
      <p:sp>
        <p:nvSpPr>
          <p:cNvPr id="3" name="Text Placeholder 2"/>
          <p:cNvSpPr>
            <a:spLocks noGrp="1"/>
          </p:cNvSpPr>
          <p:nvPr>
            <p:ph type="body" idx="1"/>
          </p:nvPr>
        </p:nvSpPr>
        <p:spPr>
          <a:xfrm>
            <a:off x="1109134" y="8159048"/>
            <a:ext cx="14020800" cy="2666999"/>
          </a:xfrm>
        </p:spPr>
        <p:txBody>
          <a:bodyPr/>
          <a:lstStyle>
            <a:lvl1pPr marL="0" indent="0">
              <a:buNone/>
              <a:defRPr sz="4267">
                <a:solidFill>
                  <a:schemeClr val="tx1"/>
                </a:solidFill>
              </a:defRPr>
            </a:lvl1pPr>
            <a:lvl2pPr marL="812810" indent="0">
              <a:buNone/>
              <a:defRPr sz="3556">
                <a:solidFill>
                  <a:schemeClr val="tx1">
                    <a:tint val="75000"/>
                  </a:schemeClr>
                </a:solidFill>
              </a:defRPr>
            </a:lvl2pPr>
            <a:lvl3pPr marL="1625620" indent="0">
              <a:buNone/>
              <a:defRPr sz="3200">
                <a:solidFill>
                  <a:schemeClr val="tx1">
                    <a:tint val="75000"/>
                  </a:schemeClr>
                </a:solidFill>
              </a:defRPr>
            </a:lvl3pPr>
            <a:lvl4pPr marL="2438430" indent="0">
              <a:buNone/>
              <a:defRPr sz="2844">
                <a:solidFill>
                  <a:schemeClr val="tx1">
                    <a:tint val="75000"/>
                  </a:schemeClr>
                </a:solidFill>
              </a:defRPr>
            </a:lvl4pPr>
            <a:lvl5pPr marL="3251241" indent="0">
              <a:buNone/>
              <a:defRPr sz="2844">
                <a:solidFill>
                  <a:schemeClr val="tx1">
                    <a:tint val="75000"/>
                  </a:schemeClr>
                </a:solidFill>
              </a:defRPr>
            </a:lvl5pPr>
            <a:lvl6pPr marL="4064051" indent="0">
              <a:buNone/>
              <a:defRPr sz="2844">
                <a:solidFill>
                  <a:schemeClr val="tx1">
                    <a:tint val="75000"/>
                  </a:schemeClr>
                </a:solidFill>
              </a:defRPr>
            </a:lvl6pPr>
            <a:lvl7pPr marL="4876861" indent="0">
              <a:buNone/>
              <a:defRPr sz="2844">
                <a:solidFill>
                  <a:schemeClr val="tx1">
                    <a:tint val="75000"/>
                  </a:schemeClr>
                </a:solidFill>
              </a:defRPr>
            </a:lvl7pPr>
            <a:lvl8pPr marL="5689671" indent="0">
              <a:buNone/>
              <a:defRPr sz="2844">
                <a:solidFill>
                  <a:schemeClr val="tx1">
                    <a:tint val="75000"/>
                  </a:schemeClr>
                </a:solidFill>
              </a:defRPr>
            </a:lvl8pPr>
            <a:lvl9pPr marL="6502481" indent="0">
              <a:buNone/>
              <a:defRPr sz="2844">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EE5B55B-08FE-48C9-AE29-CBDE1C7F9F8A}" type="datetimeFigureOut">
              <a:rPr lang="th-TH" smtClean="0"/>
              <a:t>10/11/62</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216400AD-6EC8-4069-91B1-9176B7790CD6}" type="slidenum">
              <a:rPr lang="th-TH" smtClean="0"/>
              <a:t>‹#›</a:t>
            </a:fld>
            <a:endParaRPr lang="th-TH"/>
          </a:p>
        </p:txBody>
      </p:sp>
    </p:spTree>
    <p:extLst>
      <p:ext uri="{BB962C8B-B14F-4D97-AF65-F5344CB8AC3E}">
        <p14:creationId xmlns:p14="http://schemas.microsoft.com/office/powerpoint/2010/main" val="7045715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17600" y="3245556"/>
            <a:ext cx="6908800" cy="7735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8229600" y="3245556"/>
            <a:ext cx="6908800" cy="7735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EE5B55B-08FE-48C9-AE29-CBDE1C7F9F8A}" type="datetimeFigureOut">
              <a:rPr lang="th-TH" smtClean="0"/>
              <a:t>10/11/62</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216400AD-6EC8-4069-91B1-9176B7790CD6}" type="slidenum">
              <a:rPr lang="th-TH" smtClean="0"/>
              <a:t>‹#›</a:t>
            </a:fld>
            <a:endParaRPr lang="th-TH"/>
          </a:p>
        </p:txBody>
      </p:sp>
    </p:spTree>
    <p:extLst>
      <p:ext uri="{BB962C8B-B14F-4D97-AF65-F5344CB8AC3E}">
        <p14:creationId xmlns:p14="http://schemas.microsoft.com/office/powerpoint/2010/main" val="10947099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19717" y="649114"/>
            <a:ext cx="14020800" cy="2356556"/>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19719" y="2988734"/>
            <a:ext cx="6877049" cy="1464732"/>
          </a:xfrm>
        </p:spPr>
        <p:txBody>
          <a:bodyPr anchor="b"/>
          <a:lstStyle>
            <a:lvl1pPr marL="0" indent="0">
              <a:buNone/>
              <a:defRPr sz="4267" b="1"/>
            </a:lvl1pPr>
            <a:lvl2pPr marL="812810" indent="0">
              <a:buNone/>
              <a:defRPr sz="3556" b="1"/>
            </a:lvl2pPr>
            <a:lvl3pPr marL="1625620" indent="0">
              <a:buNone/>
              <a:defRPr sz="3200" b="1"/>
            </a:lvl3pPr>
            <a:lvl4pPr marL="2438430" indent="0">
              <a:buNone/>
              <a:defRPr sz="2844" b="1"/>
            </a:lvl4pPr>
            <a:lvl5pPr marL="3251241" indent="0">
              <a:buNone/>
              <a:defRPr sz="2844" b="1"/>
            </a:lvl5pPr>
            <a:lvl6pPr marL="4064051" indent="0">
              <a:buNone/>
              <a:defRPr sz="2844" b="1"/>
            </a:lvl6pPr>
            <a:lvl7pPr marL="4876861" indent="0">
              <a:buNone/>
              <a:defRPr sz="2844" b="1"/>
            </a:lvl7pPr>
            <a:lvl8pPr marL="5689671" indent="0">
              <a:buNone/>
              <a:defRPr sz="2844" b="1"/>
            </a:lvl8pPr>
            <a:lvl9pPr marL="6502481" indent="0">
              <a:buNone/>
              <a:defRPr sz="2844" b="1"/>
            </a:lvl9pPr>
          </a:lstStyle>
          <a:p>
            <a:pPr lvl="0"/>
            <a:r>
              <a:rPr lang="en-US"/>
              <a:t>Click to edit Master text styles</a:t>
            </a:r>
          </a:p>
        </p:txBody>
      </p:sp>
      <p:sp>
        <p:nvSpPr>
          <p:cNvPr id="4" name="Content Placeholder 3"/>
          <p:cNvSpPr>
            <a:spLocks noGrp="1"/>
          </p:cNvSpPr>
          <p:nvPr>
            <p:ph sz="half" idx="2"/>
          </p:nvPr>
        </p:nvSpPr>
        <p:spPr>
          <a:xfrm>
            <a:off x="1119719" y="4453467"/>
            <a:ext cx="6877049" cy="65503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8229601" y="2988734"/>
            <a:ext cx="6910917" cy="1464732"/>
          </a:xfrm>
        </p:spPr>
        <p:txBody>
          <a:bodyPr anchor="b"/>
          <a:lstStyle>
            <a:lvl1pPr marL="0" indent="0">
              <a:buNone/>
              <a:defRPr sz="4267" b="1"/>
            </a:lvl1pPr>
            <a:lvl2pPr marL="812810" indent="0">
              <a:buNone/>
              <a:defRPr sz="3556" b="1"/>
            </a:lvl2pPr>
            <a:lvl3pPr marL="1625620" indent="0">
              <a:buNone/>
              <a:defRPr sz="3200" b="1"/>
            </a:lvl3pPr>
            <a:lvl4pPr marL="2438430" indent="0">
              <a:buNone/>
              <a:defRPr sz="2844" b="1"/>
            </a:lvl4pPr>
            <a:lvl5pPr marL="3251241" indent="0">
              <a:buNone/>
              <a:defRPr sz="2844" b="1"/>
            </a:lvl5pPr>
            <a:lvl6pPr marL="4064051" indent="0">
              <a:buNone/>
              <a:defRPr sz="2844" b="1"/>
            </a:lvl6pPr>
            <a:lvl7pPr marL="4876861" indent="0">
              <a:buNone/>
              <a:defRPr sz="2844" b="1"/>
            </a:lvl7pPr>
            <a:lvl8pPr marL="5689671" indent="0">
              <a:buNone/>
              <a:defRPr sz="2844" b="1"/>
            </a:lvl8pPr>
            <a:lvl9pPr marL="6502481" indent="0">
              <a:buNone/>
              <a:defRPr sz="2844" b="1"/>
            </a:lvl9pPr>
          </a:lstStyle>
          <a:p>
            <a:pPr lvl="0"/>
            <a:r>
              <a:rPr lang="en-US"/>
              <a:t>Click to edit Master text styles</a:t>
            </a:r>
          </a:p>
        </p:txBody>
      </p:sp>
      <p:sp>
        <p:nvSpPr>
          <p:cNvPr id="6" name="Content Placeholder 5"/>
          <p:cNvSpPr>
            <a:spLocks noGrp="1"/>
          </p:cNvSpPr>
          <p:nvPr>
            <p:ph sz="quarter" idx="4"/>
          </p:nvPr>
        </p:nvSpPr>
        <p:spPr>
          <a:xfrm>
            <a:off x="8229601" y="4453467"/>
            <a:ext cx="6910917" cy="65503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EE5B55B-08FE-48C9-AE29-CBDE1C7F9F8A}" type="datetimeFigureOut">
              <a:rPr lang="th-TH" smtClean="0"/>
              <a:t>10/11/62</a:t>
            </a:fld>
            <a:endParaRPr lang="th-TH"/>
          </a:p>
        </p:txBody>
      </p:sp>
      <p:sp>
        <p:nvSpPr>
          <p:cNvPr id="8" name="Footer Placeholder 7"/>
          <p:cNvSpPr>
            <a:spLocks noGrp="1"/>
          </p:cNvSpPr>
          <p:nvPr>
            <p:ph type="ftr" sz="quarter" idx="11"/>
          </p:nvPr>
        </p:nvSpPr>
        <p:spPr/>
        <p:txBody>
          <a:bodyPr/>
          <a:lstStyle/>
          <a:p>
            <a:endParaRPr lang="th-TH"/>
          </a:p>
        </p:txBody>
      </p:sp>
      <p:sp>
        <p:nvSpPr>
          <p:cNvPr id="9" name="Slide Number Placeholder 8"/>
          <p:cNvSpPr>
            <a:spLocks noGrp="1"/>
          </p:cNvSpPr>
          <p:nvPr>
            <p:ph type="sldNum" sz="quarter" idx="12"/>
          </p:nvPr>
        </p:nvSpPr>
        <p:spPr/>
        <p:txBody>
          <a:bodyPr/>
          <a:lstStyle/>
          <a:p>
            <a:fld id="{216400AD-6EC8-4069-91B1-9176B7790CD6}" type="slidenum">
              <a:rPr lang="th-TH" smtClean="0"/>
              <a:t>‹#›</a:t>
            </a:fld>
            <a:endParaRPr lang="th-TH"/>
          </a:p>
        </p:txBody>
      </p:sp>
    </p:spTree>
    <p:extLst>
      <p:ext uri="{BB962C8B-B14F-4D97-AF65-F5344CB8AC3E}">
        <p14:creationId xmlns:p14="http://schemas.microsoft.com/office/powerpoint/2010/main" val="16110877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EE5B55B-08FE-48C9-AE29-CBDE1C7F9F8A}" type="datetimeFigureOut">
              <a:rPr lang="th-TH" smtClean="0"/>
              <a:t>10/11/62</a:t>
            </a:fld>
            <a:endParaRPr lang="th-TH"/>
          </a:p>
        </p:txBody>
      </p:sp>
      <p:sp>
        <p:nvSpPr>
          <p:cNvPr id="4" name="Footer Placeholder 3"/>
          <p:cNvSpPr>
            <a:spLocks noGrp="1"/>
          </p:cNvSpPr>
          <p:nvPr>
            <p:ph type="ftr" sz="quarter" idx="11"/>
          </p:nvPr>
        </p:nvSpPr>
        <p:spPr/>
        <p:txBody>
          <a:bodyPr/>
          <a:lstStyle/>
          <a:p>
            <a:endParaRPr lang="th-TH"/>
          </a:p>
        </p:txBody>
      </p:sp>
      <p:sp>
        <p:nvSpPr>
          <p:cNvPr id="5" name="Slide Number Placeholder 4"/>
          <p:cNvSpPr>
            <a:spLocks noGrp="1"/>
          </p:cNvSpPr>
          <p:nvPr>
            <p:ph type="sldNum" sz="quarter" idx="12"/>
          </p:nvPr>
        </p:nvSpPr>
        <p:spPr/>
        <p:txBody>
          <a:bodyPr/>
          <a:lstStyle/>
          <a:p>
            <a:fld id="{216400AD-6EC8-4069-91B1-9176B7790CD6}" type="slidenum">
              <a:rPr lang="th-TH" smtClean="0"/>
              <a:t>‹#›</a:t>
            </a:fld>
            <a:endParaRPr lang="th-TH"/>
          </a:p>
        </p:txBody>
      </p:sp>
    </p:spTree>
    <p:extLst>
      <p:ext uri="{BB962C8B-B14F-4D97-AF65-F5344CB8AC3E}">
        <p14:creationId xmlns:p14="http://schemas.microsoft.com/office/powerpoint/2010/main" val="7156242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E5B55B-08FE-48C9-AE29-CBDE1C7F9F8A}" type="datetimeFigureOut">
              <a:rPr lang="th-TH" smtClean="0"/>
              <a:t>10/11/62</a:t>
            </a:fld>
            <a:endParaRPr lang="th-TH"/>
          </a:p>
        </p:txBody>
      </p:sp>
      <p:sp>
        <p:nvSpPr>
          <p:cNvPr id="3" name="Footer Placeholder 2"/>
          <p:cNvSpPr>
            <a:spLocks noGrp="1"/>
          </p:cNvSpPr>
          <p:nvPr>
            <p:ph type="ftr" sz="quarter" idx="11"/>
          </p:nvPr>
        </p:nvSpPr>
        <p:spPr/>
        <p:txBody>
          <a:bodyPr/>
          <a:lstStyle/>
          <a:p>
            <a:endParaRPr lang="th-TH"/>
          </a:p>
        </p:txBody>
      </p:sp>
      <p:sp>
        <p:nvSpPr>
          <p:cNvPr id="4" name="Slide Number Placeholder 3"/>
          <p:cNvSpPr>
            <a:spLocks noGrp="1"/>
          </p:cNvSpPr>
          <p:nvPr>
            <p:ph type="sldNum" sz="quarter" idx="12"/>
          </p:nvPr>
        </p:nvSpPr>
        <p:spPr/>
        <p:txBody>
          <a:bodyPr/>
          <a:lstStyle/>
          <a:p>
            <a:fld id="{216400AD-6EC8-4069-91B1-9176B7790CD6}" type="slidenum">
              <a:rPr lang="th-TH" smtClean="0"/>
              <a:t>‹#›</a:t>
            </a:fld>
            <a:endParaRPr lang="th-TH"/>
          </a:p>
        </p:txBody>
      </p:sp>
    </p:spTree>
    <p:extLst>
      <p:ext uri="{BB962C8B-B14F-4D97-AF65-F5344CB8AC3E}">
        <p14:creationId xmlns:p14="http://schemas.microsoft.com/office/powerpoint/2010/main" val="9561026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19717" y="812800"/>
            <a:ext cx="5242983" cy="2844800"/>
          </a:xfrm>
        </p:spPr>
        <p:txBody>
          <a:bodyPr anchor="b"/>
          <a:lstStyle>
            <a:lvl1pPr>
              <a:defRPr sz="5689"/>
            </a:lvl1pPr>
          </a:lstStyle>
          <a:p>
            <a:r>
              <a:rPr lang="en-US"/>
              <a:t>Click to edit Master title style</a:t>
            </a:r>
            <a:endParaRPr lang="en-US" dirty="0"/>
          </a:p>
        </p:txBody>
      </p:sp>
      <p:sp>
        <p:nvSpPr>
          <p:cNvPr id="3" name="Content Placeholder 2"/>
          <p:cNvSpPr>
            <a:spLocks noGrp="1"/>
          </p:cNvSpPr>
          <p:nvPr>
            <p:ph idx="1"/>
          </p:nvPr>
        </p:nvSpPr>
        <p:spPr>
          <a:xfrm>
            <a:off x="6910917" y="1755425"/>
            <a:ext cx="8229600" cy="8664222"/>
          </a:xfrm>
        </p:spPr>
        <p:txBody>
          <a:bodyPr/>
          <a:lstStyle>
            <a:lvl1pPr>
              <a:defRPr sz="5689"/>
            </a:lvl1pPr>
            <a:lvl2pPr>
              <a:defRPr sz="4978"/>
            </a:lvl2pPr>
            <a:lvl3pPr>
              <a:defRPr sz="4267"/>
            </a:lvl3pPr>
            <a:lvl4pPr>
              <a:defRPr sz="3556"/>
            </a:lvl4pPr>
            <a:lvl5pPr>
              <a:defRPr sz="3556"/>
            </a:lvl5pPr>
            <a:lvl6pPr>
              <a:defRPr sz="3556"/>
            </a:lvl6pPr>
            <a:lvl7pPr>
              <a:defRPr sz="3556"/>
            </a:lvl7pPr>
            <a:lvl8pPr>
              <a:defRPr sz="3556"/>
            </a:lvl8pPr>
            <a:lvl9pPr>
              <a:defRPr sz="355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19717" y="3657600"/>
            <a:ext cx="5242983" cy="6776156"/>
          </a:xfrm>
        </p:spPr>
        <p:txBody>
          <a:bodyPr/>
          <a:lstStyle>
            <a:lvl1pPr marL="0" indent="0">
              <a:buNone/>
              <a:defRPr sz="2844"/>
            </a:lvl1pPr>
            <a:lvl2pPr marL="812810" indent="0">
              <a:buNone/>
              <a:defRPr sz="2489"/>
            </a:lvl2pPr>
            <a:lvl3pPr marL="1625620" indent="0">
              <a:buNone/>
              <a:defRPr sz="2133"/>
            </a:lvl3pPr>
            <a:lvl4pPr marL="2438430" indent="0">
              <a:buNone/>
              <a:defRPr sz="1778"/>
            </a:lvl4pPr>
            <a:lvl5pPr marL="3251241" indent="0">
              <a:buNone/>
              <a:defRPr sz="1778"/>
            </a:lvl5pPr>
            <a:lvl6pPr marL="4064051" indent="0">
              <a:buNone/>
              <a:defRPr sz="1778"/>
            </a:lvl6pPr>
            <a:lvl7pPr marL="4876861" indent="0">
              <a:buNone/>
              <a:defRPr sz="1778"/>
            </a:lvl7pPr>
            <a:lvl8pPr marL="5689671" indent="0">
              <a:buNone/>
              <a:defRPr sz="1778"/>
            </a:lvl8pPr>
            <a:lvl9pPr marL="6502481" indent="0">
              <a:buNone/>
              <a:defRPr sz="1778"/>
            </a:lvl9pPr>
          </a:lstStyle>
          <a:p>
            <a:pPr lvl="0"/>
            <a:r>
              <a:rPr lang="en-US"/>
              <a:t>Click to edit Master text styles</a:t>
            </a:r>
          </a:p>
        </p:txBody>
      </p:sp>
      <p:sp>
        <p:nvSpPr>
          <p:cNvPr id="5" name="Date Placeholder 4"/>
          <p:cNvSpPr>
            <a:spLocks noGrp="1"/>
          </p:cNvSpPr>
          <p:nvPr>
            <p:ph type="dt" sz="half" idx="10"/>
          </p:nvPr>
        </p:nvSpPr>
        <p:spPr/>
        <p:txBody>
          <a:bodyPr/>
          <a:lstStyle/>
          <a:p>
            <a:fld id="{9EE5B55B-08FE-48C9-AE29-CBDE1C7F9F8A}" type="datetimeFigureOut">
              <a:rPr lang="th-TH" smtClean="0"/>
              <a:t>10/11/62</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216400AD-6EC8-4069-91B1-9176B7790CD6}" type="slidenum">
              <a:rPr lang="th-TH" smtClean="0"/>
              <a:t>‹#›</a:t>
            </a:fld>
            <a:endParaRPr lang="th-TH"/>
          </a:p>
        </p:txBody>
      </p:sp>
    </p:spTree>
    <p:extLst>
      <p:ext uri="{BB962C8B-B14F-4D97-AF65-F5344CB8AC3E}">
        <p14:creationId xmlns:p14="http://schemas.microsoft.com/office/powerpoint/2010/main" val="21368784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19717" y="812800"/>
            <a:ext cx="5242983" cy="2844800"/>
          </a:xfrm>
        </p:spPr>
        <p:txBody>
          <a:bodyPr anchor="b"/>
          <a:lstStyle>
            <a:lvl1pPr>
              <a:defRPr sz="5689"/>
            </a:lvl1pPr>
          </a:lstStyle>
          <a:p>
            <a:r>
              <a:rPr lang="en-US"/>
              <a:t>Click to edit Master title style</a:t>
            </a:r>
            <a:endParaRPr lang="en-US" dirty="0"/>
          </a:p>
        </p:txBody>
      </p:sp>
      <p:sp>
        <p:nvSpPr>
          <p:cNvPr id="3" name="Picture Placeholder 2"/>
          <p:cNvSpPr>
            <a:spLocks noGrp="1" noChangeAspect="1"/>
          </p:cNvSpPr>
          <p:nvPr>
            <p:ph type="pic" idx="1"/>
          </p:nvPr>
        </p:nvSpPr>
        <p:spPr>
          <a:xfrm>
            <a:off x="6910917" y="1755425"/>
            <a:ext cx="8229600" cy="8664222"/>
          </a:xfrm>
        </p:spPr>
        <p:txBody>
          <a:bodyPr anchor="t"/>
          <a:lstStyle>
            <a:lvl1pPr marL="0" indent="0">
              <a:buNone/>
              <a:defRPr sz="5689"/>
            </a:lvl1pPr>
            <a:lvl2pPr marL="812810" indent="0">
              <a:buNone/>
              <a:defRPr sz="4978"/>
            </a:lvl2pPr>
            <a:lvl3pPr marL="1625620" indent="0">
              <a:buNone/>
              <a:defRPr sz="4267"/>
            </a:lvl3pPr>
            <a:lvl4pPr marL="2438430" indent="0">
              <a:buNone/>
              <a:defRPr sz="3556"/>
            </a:lvl4pPr>
            <a:lvl5pPr marL="3251241" indent="0">
              <a:buNone/>
              <a:defRPr sz="3556"/>
            </a:lvl5pPr>
            <a:lvl6pPr marL="4064051" indent="0">
              <a:buNone/>
              <a:defRPr sz="3556"/>
            </a:lvl6pPr>
            <a:lvl7pPr marL="4876861" indent="0">
              <a:buNone/>
              <a:defRPr sz="3556"/>
            </a:lvl7pPr>
            <a:lvl8pPr marL="5689671" indent="0">
              <a:buNone/>
              <a:defRPr sz="3556"/>
            </a:lvl8pPr>
            <a:lvl9pPr marL="6502481" indent="0">
              <a:buNone/>
              <a:defRPr sz="3556"/>
            </a:lvl9pPr>
          </a:lstStyle>
          <a:p>
            <a:r>
              <a:rPr lang="en-US"/>
              <a:t>Click icon to add picture</a:t>
            </a:r>
            <a:endParaRPr lang="en-US" dirty="0"/>
          </a:p>
        </p:txBody>
      </p:sp>
      <p:sp>
        <p:nvSpPr>
          <p:cNvPr id="4" name="Text Placeholder 3"/>
          <p:cNvSpPr>
            <a:spLocks noGrp="1"/>
          </p:cNvSpPr>
          <p:nvPr>
            <p:ph type="body" sz="half" idx="2"/>
          </p:nvPr>
        </p:nvSpPr>
        <p:spPr>
          <a:xfrm>
            <a:off x="1119717" y="3657600"/>
            <a:ext cx="5242983" cy="6776156"/>
          </a:xfrm>
        </p:spPr>
        <p:txBody>
          <a:bodyPr/>
          <a:lstStyle>
            <a:lvl1pPr marL="0" indent="0">
              <a:buNone/>
              <a:defRPr sz="2844"/>
            </a:lvl1pPr>
            <a:lvl2pPr marL="812810" indent="0">
              <a:buNone/>
              <a:defRPr sz="2489"/>
            </a:lvl2pPr>
            <a:lvl3pPr marL="1625620" indent="0">
              <a:buNone/>
              <a:defRPr sz="2133"/>
            </a:lvl3pPr>
            <a:lvl4pPr marL="2438430" indent="0">
              <a:buNone/>
              <a:defRPr sz="1778"/>
            </a:lvl4pPr>
            <a:lvl5pPr marL="3251241" indent="0">
              <a:buNone/>
              <a:defRPr sz="1778"/>
            </a:lvl5pPr>
            <a:lvl6pPr marL="4064051" indent="0">
              <a:buNone/>
              <a:defRPr sz="1778"/>
            </a:lvl6pPr>
            <a:lvl7pPr marL="4876861" indent="0">
              <a:buNone/>
              <a:defRPr sz="1778"/>
            </a:lvl7pPr>
            <a:lvl8pPr marL="5689671" indent="0">
              <a:buNone/>
              <a:defRPr sz="1778"/>
            </a:lvl8pPr>
            <a:lvl9pPr marL="6502481" indent="0">
              <a:buNone/>
              <a:defRPr sz="1778"/>
            </a:lvl9pPr>
          </a:lstStyle>
          <a:p>
            <a:pPr lvl="0"/>
            <a:r>
              <a:rPr lang="en-US"/>
              <a:t>Click to edit Master text styles</a:t>
            </a:r>
          </a:p>
        </p:txBody>
      </p:sp>
      <p:sp>
        <p:nvSpPr>
          <p:cNvPr id="5" name="Date Placeholder 4"/>
          <p:cNvSpPr>
            <a:spLocks noGrp="1"/>
          </p:cNvSpPr>
          <p:nvPr>
            <p:ph type="dt" sz="half" idx="10"/>
          </p:nvPr>
        </p:nvSpPr>
        <p:spPr/>
        <p:txBody>
          <a:bodyPr/>
          <a:lstStyle/>
          <a:p>
            <a:fld id="{9EE5B55B-08FE-48C9-AE29-CBDE1C7F9F8A}" type="datetimeFigureOut">
              <a:rPr lang="th-TH" smtClean="0"/>
              <a:t>10/11/62</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216400AD-6EC8-4069-91B1-9176B7790CD6}" type="slidenum">
              <a:rPr lang="th-TH" smtClean="0"/>
              <a:t>‹#›</a:t>
            </a:fld>
            <a:endParaRPr lang="th-TH"/>
          </a:p>
        </p:txBody>
      </p:sp>
    </p:spTree>
    <p:extLst>
      <p:ext uri="{BB962C8B-B14F-4D97-AF65-F5344CB8AC3E}">
        <p14:creationId xmlns:p14="http://schemas.microsoft.com/office/powerpoint/2010/main" val="38174070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17600" y="649114"/>
            <a:ext cx="14020800" cy="235655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117600" y="3245556"/>
            <a:ext cx="14020800" cy="77357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117600" y="11300181"/>
            <a:ext cx="3657600" cy="649111"/>
          </a:xfrm>
          <a:prstGeom prst="rect">
            <a:avLst/>
          </a:prstGeom>
        </p:spPr>
        <p:txBody>
          <a:bodyPr vert="horz" lIns="91440" tIns="45720" rIns="91440" bIns="45720" rtlCol="0" anchor="ctr"/>
          <a:lstStyle>
            <a:lvl1pPr algn="l">
              <a:defRPr sz="2133">
                <a:solidFill>
                  <a:schemeClr val="tx1">
                    <a:tint val="75000"/>
                  </a:schemeClr>
                </a:solidFill>
              </a:defRPr>
            </a:lvl1pPr>
          </a:lstStyle>
          <a:p>
            <a:fld id="{9EE5B55B-08FE-48C9-AE29-CBDE1C7F9F8A}" type="datetimeFigureOut">
              <a:rPr lang="th-TH" smtClean="0"/>
              <a:t>10/11/62</a:t>
            </a:fld>
            <a:endParaRPr lang="th-TH"/>
          </a:p>
        </p:txBody>
      </p:sp>
      <p:sp>
        <p:nvSpPr>
          <p:cNvPr id="5" name="Footer Placeholder 4"/>
          <p:cNvSpPr>
            <a:spLocks noGrp="1"/>
          </p:cNvSpPr>
          <p:nvPr>
            <p:ph type="ftr" sz="quarter" idx="3"/>
          </p:nvPr>
        </p:nvSpPr>
        <p:spPr>
          <a:xfrm>
            <a:off x="5384800" y="11300181"/>
            <a:ext cx="5486400" cy="649111"/>
          </a:xfrm>
          <a:prstGeom prst="rect">
            <a:avLst/>
          </a:prstGeom>
        </p:spPr>
        <p:txBody>
          <a:bodyPr vert="horz" lIns="91440" tIns="45720" rIns="91440" bIns="45720" rtlCol="0" anchor="ctr"/>
          <a:lstStyle>
            <a:lvl1pPr algn="ctr">
              <a:defRPr sz="2133">
                <a:solidFill>
                  <a:schemeClr val="tx1">
                    <a:tint val="75000"/>
                  </a:schemeClr>
                </a:solidFill>
              </a:defRPr>
            </a:lvl1pPr>
          </a:lstStyle>
          <a:p>
            <a:endParaRPr lang="th-TH"/>
          </a:p>
        </p:txBody>
      </p:sp>
      <p:sp>
        <p:nvSpPr>
          <p:cNvPr id="6" name="Slide Number Placeholder 5"/>
          <p:cNvSpPr>
            <a:spLocks noGrp="1"/>
          </p:cNvSpPr>
          <p:nvPr>
            <p:ph type="sldNum" sz="quarter" idx="4"/>
          </p:nvPr>
        </p:nvSpPr>
        <p:spPr>
          <a:xfrm>
            <a:off x="11480800" y="11300181"/>
            <a:ext cx="3657600" cy="649111"/>
          </a:xfrm>
          <a:prstGeom prst="rect">
            <a:avLst/>
          </a:prstGeom>
        </p:spPr>
        <p:txBody>
          <a:bodyPr vert="horz" lIns="91440" tIns="45720" rIns="91440" bIns="45720" rtlCol="0" anchor="ctr"/>
          <a:lstStyle>
            <a:lvl1pPr algn="r">
              <a:defRPr sz="2133">
                <a:solidFill>
                  <a:schemeClr val="tx1">
                    <a:tint val="75000"/>
                  </a:schemeClr>
                </a:solidFill>
              </a:defRPr>
            </a:lvl1pPr>
          </a:lstStyle>
          <a:p>
            <a:fld id="{216400AD-6EC8-4069-91B1-9176B7790CD6}" type="slidenum">
              <a:rPr lang="th-TH" smtClean="0"/>
              <a:t>‹#›</a:t>
            </a:fld>
            <a:endParaRPr lang="th-TH"/>
          </a:p>
        </p:txBody>
      </p:sp>
    </p:spTree>
    <p:extLst>
      <p:ext uri="{BB962C8B-B14F-4D97-AF65-F5344CB8AC3E}">
        <p14:creationId xmlns:p14="http://schemas.microsoft.com/office/powerpoint/2010/main" val="311016306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1625620" rtl="0" eaLnBrk="1" latinLnBrk="0" hangingPunct="1">
        <a:lnSpc>
          <a:spcPct val="90000"/>
        </a:lnSpc>
        <a:spcBef>
          <a:spcPct val="0"/>
        </a:spcBef>
        <a:buNone/>
        <a:defRPr sz="7822" kern="1200">
          <a:solidFill>
            <a:schemeClr val="tx1"/>
          </a:solidFill>
          <a:latin typeface="+mj-lt"/>
          <a:ea typeface="+mj-ea"/>
          <a:cs typeface="+mj-cs"/>
        </a:defRPr>
      </a:lvl1pPr>
    </p:titleStyle>
    <p:bodyStyle>
      <a:lvl1pPr marL="406405" indent="-406405" algn="l" defTabSz="1625620" rtl="0" eaLnBrk="1" latinLnBrk="0" hangingPunct="1">
        <a:lnSpc>
          <a:spcPct val="90000"/>
        </a:lnSpc>
        <a:spcBef>
          <a:spcPts val="1778"/>
        </a:spcBef>
        <a:buFont typeface="Arial" panose="020B0604020202020204" pitchFamily="34" charset="0"/>
        <a:buChar char="•"/>
        <a:defRPr sz="4978" kern="1200">
          <a:solidFill>
            <a:schemeClr val="tx1"/>
          </a:solidFill>
          <a:latin typeface="+mn-lt"/>
          <a:ea typeface="+mn-ea"/>
          <a:cs typeface="+mn-cs"/>
        </a:defRPr>
      </a:lvl1pPr>
      <a:lvl2pPr marL="1219215" indent="-406405" algn="l" defTabSz="1625620" rtl="0" eaLnBrk="1" latinLnBrk="0" hangingPunct="1">
        <a:lnSpc>
          <a:spcPct val="90000"/>
        </a:lnSpc>
        <a:spcBef>
          <a:spcPts val="889"/>
        </a:spcBef>
        <a:buFont typeface="Arial" panose="020B0604020202020204" pitchFamily="34" charset="0"/>
        <a:buChar char="•"/>
        <a:defRPr sz="4267" kern="1200">
          <a:solidFill>
            <a:schemeClr val="tx1"/>
          </a:solidFill>
          <a:latin typeface="+mn-lt"/>
          <a:ea typeface="+mn-ea"/>
          <a:cs typeface="+mn-cs"/>
        </a:defRPr>
      </a:lvl2pPr>
      <a:lvl3pPr marL="2032025" indent="-406405" algn="l" defTabSz="1625620" rtl="0" eaLnBrk="1" latinLnBrk="0" hangingPunct="1">
        <a:lnSpc>
          <a:spcPct val="90000"/>
        </a:lnSpc>
        <a:spcBef>
          <a:spcPts val="889"/>
        </a:spcBef>
        <a:buFont typeface="Arial" panose="020B0604020202020204" pitchFamily="34" charset="0"/>
        <a:buChar char="•"/>
        <a:defRPr sz="3556" kern="1200">
          <a:solidFill>
            <a:schemeClr val="tx1"/>
          </a:solidFill>
          <a:latin typeface="+mn-lt"/>
          <a:ea typeface="+mn-ea"/>
          <a:cs typeface="+mn-cs"/>
        </a:defRPr>
      </a:lvl3pPr>
      <a:lvl4pPr marL="2844836" indent="-406405" algn="l" defTabSz="1625620" rtl="0" eaLnBrk="1" latinLnBrk="0" hangingPunct="1">
        <a:lnSpc>
          <a:spcPct val="90000"/>
        </a:lnSpc>
        <a:spcBef>
          <a:spcPts val="889"/>
        </a:spcBef>
        <a:buFont typeface="Arial" panose="020B0604020202020204" pitchFamily="34" charset="0"/>
        <a:buChar char="•"/>
        <a:defRPr sz="3200" kern="1200">
          <a:solidFill>
            <a:schemeClr val="tx1"/>
          </a:solidFill>
          <a:latin typeface="+mn-lt"/>
          <a:ea typeface="+mn-ea"/>
          <a:cs typeface="+mn-cs"/>
        </a:defRPr>
      </a:lvl4pPr>
      <a:lvl5pPr marL="3657646" indent="-406405" algn="l" defTabSz="1625620" rtl="0" eaLnBrk="1" latinLnBrk="0" hangingPunct="1">
        <a:lnSpc>
          <a:spcPct val="90000"/>
        </a:lnSpc>
        <a:spcBef>
          <a:spcPts val="889"/>
        </a:spcBef>
        <a:buFont typeface="Arial" panose="020B0604020202020204" pitchFamily="34" charset="0"/>
        <a:buChar char="•"/>
        <a:defRPr sz="3200" kern="1200">
          <a:solidFill>
            <a:schemeClr val="tx1"/>
          </a:solidFill>
          <a:latin typeface="+mn-lt"/>
          <a:ea typeface="+mn-ea"/>
          <a:cs typeface="+mn-cs"/>
        </a:defRPr>
      </a:lvl5pPr>
      <a:lvl6pPr marL="4470456" indent="-406405" algn="l" defTabSz="1625620" rtl="0" eaLnBrk="1" latinLnBrk="0" hangingPunct="1">
        <a:lnSpc>
          <a:spcPct val="90000"/>
        </a:lnSpc>
        <a:spcBef>
          <a:spcPts val="889"/>
        </a:spcBef>
        <a:buFont typeface="Arial" panose="020B0604020202020204" pitchFamily="34" charset="0"/>
        <a:buChar char="•"/>
        <a:defRPr sz="3200" kern="1200">
          <a:solidFill>
            <a:schemeClr val="tx1"/>
          </a:solidFill>
          <a:latin typeface="+mn-lt"/>
          <a:ea typeface="+mn-ea"/>
          <a:cs typeface="+mn-cs"/>
        </a:defRPr>
      </a:lvl6pPr>
      <a:lvl7pPr marL="5283266" indent="-406405" algn="l" defTabSz="1625620" rtl="0" eaLnBrk="1" latinLnBrk="0" hangingPunct="1">
        <a:lnSpc>
          <a:spcPct val="90000"/>
        </a:lnSpc>
        <a:spcBef>
          <a:spcPts val="889"/>
        </a:spcBef>
        <a:buFont typeface="Arial" panose="020B0604020202020204" pitchFamily="34" charset="0"/>
        <a:buChar char="•"/>
        <a:defRPr sz="3200" kern="1200">
          <a:solidFill>
            <a:schemeClr val="tx1"/>
          </a:solidFill>
          <a:latin typeface="+mn-lt"/>
          <a:ea typeface="+mn-ea"/>
          <a:cs typeface="+mn-cs"/>
        </a:defRPr>
      </a:lvl7pPr>
      <a:lvl8pPr marL="6096076" indent="-406405" algn="l" defTabSz="1625620" rtl="0" eaLnBrk="1" latinLnBrk="0" hangingPunct="1">
        <a:lnSpc>
          <a:spcPct val="90000"/>
        </a:lnSpc>
        <a:spcBef>
          <a:spcPts val="889"/>
        </a:spcBef>
        <a:buFont typeface="Arial" panose="020B0604020202020204" pitchFamily="34" charset="0"/>
        <a:buChar char="•"/>
        <a:defRPr sz="3200" kern="1200">
          <a:solidFill>
            <a:schemeClr val="tx1"/>
          </a:solidFill>
          <a:latin typeface="+mn-lt"/>
          <a:ea typeface="+mn-ea"/>
          <a:cs typeface="+mn-cs"/>
        </a:defRPr>
      </a:lvl8pPr>
      <a:lvl9pPr marL="6908886" indent="-406405" algn="l" defTabSz="1625620" rtl="0" eaLnBrk="1" latinLnBrk="0" hangingPunct="1">
        <a:lnSpc>
          <a:spcPct val="90000"/>
        </a:lnSpc>
        <a:spcBef>
          <a:spcPts val="889"/>
        </a:spcBef>
        <a:buFont typeface="Arial" panose="020B0604020202020204" pitchFamily="34" charset="0"/>
        <a:buChar char="•"/>
        <a:defRPr sz="3200" kern="1200">
          <a:solidFill>
            <a:schemeClr val="tx1"/>
          </a:solidFill>
          <a:latin typeface="+mn-lt"/>
          <a:ea typeface="+mn-ea"/>
          <a:cs typeface="+mn-cs"/>
        </a:defRPr>
      </a:lvl9pPr>
    </p:bodyStyle>
    <p:otherStyle>
      <a:defPPr>
        <a:defRPr lang="en-US"/>
      </a:defPPr>
      <a:lvl1pPr marL="0" algn="l" defTabSz="1625620" rtl="0" eaLnBrk="1" latinLnBrk="0" hangingPunct="1">
        <a:defRPr sz="3200" kern="1200">
          <a:solidFill>
            <a:schemeClr val="tx1"/>
          </a:solidFill>
          <a:latin typeface="+mn-lt"/>
          <a:ea typeface="+mn-ea"/>
          <a:cs typeface="+mn-cs"/>
        </a:defRPr>
      </a:lvl1pPr>
      <a:lvl2pPr marL="812810" algn="l" defTabSz="1625620" rtl="0" eaLnBrk="1" latinLnBrk="0" hangingPunct="1">
        <a:defRPr sz="3200" kern="1200">
          <a:solidFill>
            <a:schemeClr val="tx1"/>
          </a:solidFill>
          <a:latin typeface="+mn-lt"/>
          <a:ea typeface="+mn-ea"/>
          <a:cs typeface="+mn-cs"/>
        </a:defRPr>
      </a:lvl2pPr>
      <a:lvl3pPr marL="1625620" algn="l" defTabSz="1625620" rtl="0" eaLnBrk="1" latinLnBrk="0" hangingPunct="1">
        <a:defRPr sz="3200" kern="1200">
          <a:solidFill>
            <a:schemeClr val="tx1"/>
          </a:solidFill>
          <a:latin typeface="+mn-lt"/>
          <a:ea typeface="+mn-ea"/>
          <a:cs typeface="+mn-cs"/>
        </a:defRPr>
      </a:lvl3pPr>
      <a:lvl4pPr marL="2438430" algn="l" defTabSz="1625620" rtl="0" eaLnBrk="1" latinLnBrk="0" hangingPunct="1">
        <a:defRPr sz="3200" kern="1200">
          <a:solidFill>
            <a:schemeClr val="tx1"/>
          </a:solidFill>
          <a:latin typeface="+mn-lt"/>
          <a:ea typeface="+mn-ea"/>
          <a:cs typeface="+mn-cs"/>
        </a:defRPr>
      </a:lvl4pPr>
      <a:lvl5pPr marL="3251241" algn="l" defTabSz="1625620" rtl="0" eaLnBrk="1" latinLnBrk="0" hangingPunct="1">
        <a:defRPr sz="3200" kern="1200">
          <a:solidFill>
            <a:schemeClr val="tx1"/>
          </a:solidFill>
          <a:latin typeface="+mn-lt"/>
          <a:ea typeface="+mn-ea"/>
          <a:cs typeface="+mn-cs"/>
        </a:defRPr>
      </a:lvl5pPr>
      <a:lvl6pPr marL="4064051" algn="l" defTabSz="1625620" rtl="0" eaLnBrk="1" latinLnBrk="0" hangingPunct="1">
        <a:defRPr sz="3200" kern="1200">
          <a:solidFill>
            <a:schemeClr val="tx1"/>
          </a:solidFill>
          <a:latin typeface="+mn-lt"/>
          <a:ea typeface="+mn-ea"/>
          <a:cs typeface="+mn-cs"/>
        </a:defRPr>
      </a:lvl6pPr>
      <a:lvl7pPr marL="4876861" algn="l" defTabSz="1625620" rtl="0" eaLnBrk="1" latinLnBrk="0" hangingPunct="1">
        <a:defRPr sz="3200" kern="1200">
          <a:solidFill>
            <a:schemeClr val="tx1"/>
          </a:solidFill>
          <a:latin typeface="+mn-lt"/>
          <a:ea typeface="+mn-ea"/>
          <a:cs typeface="+mn-cs"/>
        </a:defRPr>
      </a:lvl7pPr>
      <a:lvl8pPr marL="5689671" algn="l" defTabSz="1625620" rtl="0" eaLnBrk="1" latinLnBrk="0" hangingPunct="1">
        <a:defRPr sz="3200" kern="1200">
          <a:solidFill>
            <a:schemeClr val="tx1"/>
          </a:solidFill>
          <a:latin typeface="+mn-lt"/>
          <a:ea typeface="+mn-ea"/>
          <a:cs typeface="+mn-cs"/>
        </a:defRPr>
      </a:lvl8pPr>
      <a:lvl9pPr marL="6502481" algn="l" defTabSz="1625620" rtl="0" eaLnBrk="1" latinLnBrk="0" hangingPunct="1">
        <a:defRPr sz="3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7C80"/>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10197A8-3596-43FB-A9D4-68E50F6BA7C0}"/>
              </a:ext>
            </a:extLst>
          </p:cNvPr>
          <p:cNvPicPr>
            <a:picLocks noChangeAspect="1"/>
          </p:cNvPicPr>
          <p:nvPr/>
        </p:nvPicPr>
        <p:blipFill>
          <a:blip r:embed="rId2"/>
          <a:stretch>
            <a:fillRect/>
          </a:stretch>
        </p:blipFill>
        <p:spPr>
          <a:xfrm>
            <a:off x="-1021978" y="-2476014"/>
            <a:ext cx="20547107" cy="14668014"/>
          </a:xfrm>
          <a:prstGeom prst="rect">
            <a:avLst/>
          </a:prstGeom>
        </p:spPr>
      </p:pic>
    </p:spTree>
    <p:extLst>
      <p:ext uri="{BB962C8B-B14F-4D97-AF65-F5344CB8AC3E}">
        <p14:creationId xmlns:p14="http://schemas.microsoft.com/office/powerpoint/2010/main" val="3069895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ABA355-F701-4AE8-BDE7-7171CE1ED57F}"/>
              </a:ext>
            </a:extLst>
          </p:cNvPr>
          <p:cNvPicPr>
            <a:picLocks noChangeAspect="1"/>
          </p:cNvPicPr>
          <p:nvPr/>
        </p:nvPicPr>
        <p:blipFill>
          <a:blip r:embed="rId2"/>
          <a:stretch>
            <a:fillRect/>
          </a:stretch>
        </p:blipFill>
        <p:spPr>
          <a:xfrm>
            <a:off x="2032" y="0"/>
            <a:ext cx="16251936" cy="12192000"/>
          </a:xfrm>
          <a:prstGeom prst="rect">
            <a:avLst/>
          </a:prstGeom>
        </p:spPr>
      </p:pic>
      <p:sp>
        <p:nvSpPr>
          <p:cNvPr id="3" name="สี่เหลี่ยมผืนผ้า 9">
            <a:extLst>
              <a:ext uri="{FF2B5EF4-FFF2-40B4-BE49-F238E27FC236}">
                <a16:creationId xmlns:a16="http://schemas.microsoft.com/office/drawing/2014/main" id="{CD2B429E-69E3-4A0F-93BD-9B6467A55603}"/>
              </a:ext>
            </a:extLst>
          </p:cNvPr>
          <p:cNvSpPr/>
          <p:nvPr/>
        </p:nvSpPr>
        <p:spPr>
          <a:xfrm>
            <a:off x="561340" y="2480004"/>
            <a:ext cx="15133320" cy="4456824"/>
          </a:xfrm>
          <a:prstGeom prst="rect">
            <a:avLst/>
          </a:prstGeom>
          <a:solidFill>
            <a:schemeClr val="bg1"/>
          </a:solidFill>
          <a:ln>
            <a:noFill/>
          </a:ln>
        </p:spPr>
        <p:style>
          <a:lnRef idx="2">
            <a:schemeClr val="accent6"/>
          </a:lnRef>
          <a:fillRef idx="1">
            <a:schemeClr val="lt1"/>
          </a:fillRef>
          <a:effectRef idx="0">
            <a:schemeClr val="accent6"/>
          </a:effectRef>
          <a:fontRef idx="minor">
            <a:schemeClr val="dk1"/>
          </a:fontRef>
        </p:style>
        <p:txBody>
          <a:bodyPr rtlCol="0" anchor="ctr"/>
          <a:lstStyle/>
          <a:p>
            <a:pPr>
              <a:lnSpc>
                <a:spcPct val="150000"/>
              </a:lnSpc>
            </a:pPr>
            <a:r>
              <a:rPr lang="th-TH" sz="3600" b="1" dirty="0">
                <a:latin typeface="TH Niramit AS" panose="02000506000000020004" pitchFamily="2" charset="-34"/>
                <a:cs typeface="TH Niramit AS" panose="02000506000000020004" pitchFamily="2" charset="-34"/>
              </a:rPr>
              <a:t>	</a:t>
            </a:r>
            <a:r>
              <a:rPr lang="en-US" sz="3600" b="1" dirty="0">
                <a:latin typeface="TH Niramit AS" panose="02000506000000020004" pitchFamily="2" charset="-34"/>
                <a:cs typeface="TH Niramit AS" panose="02000506000000020004" pitchFamily="2" charset="-34"/>
              </a:rPr>
              <a:t>We all can help take care of nature and the world around us. It is very important so people and __6__ can live happily. The world is having several ___7___. For example, the weather is changing The summer is warmer. Why does it happen? People drive more cars everywhere. Car use oil that makes the levels of carbon dioxide in our world__8___. If we ride our bicycles or walk, our world word can go __9___ or be cleaner. The world can be better if we all help.</a:t>
            </a:r>
          </a:p>
        </p:txBody>
      </p:sp>
      <p:sp>
        <p:nvSpPr>
          <p:cNvPr id="4" name="สี่เหลี่ยมผืนผ้า 9">
            <a:extLst>
              <a:ext uri="{FF2B5EF4-FFF2-40B4-BE49-F238E27FC236}">
                <a16:creationId xmlns:a16="http://schemas.microsoft.com/office/drawing/2014/main" id="{FBC218FA-3B65-489E-9FF9-F85F6F63B8FE}"/>
              </a:ext>
            </a:extLst>
          </p:cNvPr>
          <p:cNvSpPr/>
          <p:nvPr/>
        </p:nvSpPr>
        <p:spPr>
          <a:xfrm>
            <a:off x="2230821" y="7025377"/>
            <a:ext cx="13106401" cy="4909119"/>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nSpc>
                <a:spcPct val="150000"/>
              </a:lnSpc>
            </a:pPr>
            <a:r>
              <a:rPr lang="en-US" sz="4800" b="1" dirty="0">
                <a:latin typeface="TH Niramit AS" panose="02000506000000020004" pitchFamily="2" charset="-34"/>
                <a:cs typeface="TH Niramit AS" panose="02000506000000020004" pitchFamily="2" charset="-34"/>
              </a:rPr>
              <a:t>6 .</a:t>
            </a:r>
          </a:p>
          <a:p>
            <a:pPr>
              <a:lnSpc>
                <a:spcPct val="150000"/>
              </a:lnSpc>
            </a:pPr>
            <a:r>
              <a:rPr lang="en-US" sz="4400" b="1" dirty="0">
                <a:latin typeface="TH Niramit AS" panose="02000506000000020004" pitchFamily="2" charset="-34"/>
                <a:cs typeface="TH Niramit AS" panose="02000506000000020004" pitchFamily="2" charset="-34"/>
              </a:rPr>
              <a:t> 	1. fruit    </a:t>
            </a:r>
          </a:p>
          <a:p>
            <a:pPr>
              <a:lnSpc>
                <a:spcPct val="150000"/>
              </a:lnSpc>
            </a:pPr>
            <a:r>
              <a:rPr lang="en-US" sz="4400" b="1" dirty="0">
                <a:solidFill>
                  <a:schemeClr val="tx1"/>
                </a:solidFill>
                <a:latin typeface="TH Niramit AS" panose="02000506000000020004" pitchFamily="2" charset="-34"/>
                <a:cs typeface="TH Niramit AS" panose="02000506000000020004" pitchFamily="2" charset="-34"/>
              </a:rPr>
              <a:t> 	2. animals  </a:t>
            </a:r>
            <a:r>
              <a:rPr lang="en-US" sz="4400" b="1" dirty="0">
                <a:solidFill>
                  <a:srgbClr val="FF0000"/>
                </a:solidFill>
                <a:latin typeface="TH Niramit AS" panose="02000506000000020004" pitchFamily="2" charset="-34"/>
                <a:cs typeface="TH Niramit AS" panose="02000506000000020004" pitchFamily="2" charset="-34"/>
              </a:rPr>
              <a:t>	</a:t>
            </a:r>
          </a:p>
          <a:p>
            <a:pPr>
              <a:lnSpc>
                <a:spcPct val="150000"/>
              </a:lnSpc>
            </a:pPr>
            <a:r>
              <a:rPr lang="en-US" sz="4400" b="1" dirty="0">
                <a:solidFill>
                  <a:srgbClr val="FF0000"/>
                </a:solidFill>
                <a:latin typeface="TH Niramit AS" panose="02000506000000020004" pitchFamily="2" charset="-34"/>
                <a:cs typeface="TH Niramit AS" panose="02000506000000020004" pitchFamily="2" charset="-34"/>
              </a:rPr>
              <a:t>	</a:t>
            </a:r>
            <a:r>
              <a:rPr lang="en-US" sz="4400" b="1" dirty="0">
                <a:latin typeface="TH Niramit AS" panose="02000506000000020004" pitchFamily="2" charset="-34"/>
                <a:cs typeface="TH Niramit AS" panose="02000506000000020004" pitchFamily="2" charset="-34"/>
              </a:rPr>
              <a:t>3. flower  		</a:t>
            </a:r>
          </a:p>
          <a:p>
            <a:pPr>
              <a:lnSpc>
                <a:spcPct val="150000"/>
              </a:lnSpc>
            </a:pPr>
            <a:r>
              <a:rPr lang="en-US" sz="4400" b="1" dirty="0">
                <a:latin typeface="TH Niramit AS" panose="02000506000000020004" pitchFamily="2" charset="-34"/>
                <a:cs typeface="TH Niramit AS" panose="02000506000000020004" pitchFamily="2" charset="-34"/>
              </a:rPr>
              <a:t>	4. water</a:t>
            </a:r>
          </a:p>
        </p:txBody>
      </p:sp>
      <p:sp>
        <p:nvSpPr>
          <p:cNvPr id="5" name="Star: 5 Points 4">
            <a:extLst>
              <a:ext uri="{FF2B5EF4-FFF2-40B4-BE49-F238E27FC236}">
                <a16:creationId xmlns:a16="http://schemas.microsoft.com/office/drawing/2014/main" id="{2688FB0E-2543-4BF1-B6E2-6731B28C193D}"/>
              </a:ext>
            </a:extLst>
          </p:cNvPr>
          <p:cNvSpPr/>
          <p:nvPr/>
        </p:nvSpPr>
        <p:spPr>
          <a:xfrm>
            <a:off x="-3389587" y="4840014"/>
            <a:ext cx="1213945" cy="1135117"/>
          </a:xfrm>
          <a:prstGeom prst="star5">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Tree>
    <p:extLst>
      <p:ext uri="{BB962C8B-B14F-4D97-AF65-F5344CB8AC3E}">
        <p14:creationId xmlns:p14="http://schemas.microsoft.com/office/powerpoint/2010/main" val="34319922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0.00869 0.00768 L 0.34668 0.34271 " pathEditMode="relative" rAng="0" ptsTypes="AA">
                                      <p:cBhvr>
                                        <p:cTn id="6" dur="2000" fill="hold"/>
                                        <p:tgtEl>
                                          <p:spTgt spid="5"/>
                                        </p:tgtEl>
                                        <p:attrNameLst>
                                          <p:attrName>ppt_x</p:attrName>
                                          <p:attrName>ppt_y</p:attrName>
                                        </p:attrNameLst>
                                      </p:cBhvr>
                                      <p:rCtr x="16895" y="1674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ABA355-F701-4AE8-BDE7-7171CE1ED57F}"/>
              </a:ext>
            </a:extLst>
          </p:cNvPr>
          <p:cNvPicPr>
            <a:picLocks noChangeAspect="1"/>
          </p:cNvPicPr>
          <p:nvPr/>
        </p:nvPicPr>
        <p:blipFill>
          <a:blip r:embed="rId2"/>
          <a:stretch>
            <a:fillRect/>
          </a:stretch>
        </p:blipFill>
        <p:spPr>
          <a:xfrm>
            <a:off x="2032" y="0"/>
            <a:ext cx="16251936" cy="12192000"/>
          </a:xfrm>
          <a:prstGeom prst="rect">
            <a:avLst/>
          </a:prstGeom>
        </p:spPr>
      </p:pic>
      <p:sp>
        <p:nvSpPr>
          <p:cNvPr id="3" name="สี่เหลี่ยมผืนผ้า 9">
            <a:extLst>
              <a:ext uri="{FF2B5EF4-FFF2-40B4-BE49-F238E27FC236}">
                <a16:creationId xmlns:a16="http://schemas.microsoft.com/office/drawing/2014/main" id="{CD2B429E-69E3-4A0F-93BD-9B6467A55603}"/>
              </a:ext>
            </a:extLst>
          </p:cNvPr>
          <p:cNvSpPr/>
          <p:nvPr/>
        </p:nvSpPr>
        <p:spPr>
          <a:xfrm>
            <a:off x="548641" y="2416941"/>
            <a:ext cx="15133320" cy="4567183"/>
          </a:xfrm>
          <a:prstGeom prst="rect">
            <a:avLst/>
          </a:prstGeom>
          <a:solidFill>
            <a:schemeClr val="bg1"/>
          </a:solidFill>
          <a:ln>
            <a:noFill/>
          </a:ln>
        </p:spPr>
        <p:style>
          <a:lnRef idx="2">
            <a:schemeClr val="accent6"/>
          </a:lnRef>
          <a:fillRef idx="1">
            <a:schemeClr val="lt1"/>
          </a:fillRef>
          <a:effectRef idx="0">
            <a:schemeClr val="accent6"/>
          </a:effectRef>
          <a:fontRef idx="minor">
            <a:schemeClr val="dk1"/>
          </a:fontRef>
        </p:style>
        <p:txBody>
          <a:bodyPr rtlCol="0" anchor="ctr"/>
          <a:lstStyle/>
          <a:p>
            <a:pPr>
              <a:lnSpc>
                <a:spcPct val="150000"/>
              </a:lnSpc>
            </a:pPr>
            <a:r>
              <a:rPr lang="th-TH" sz="3600" b="1" dirty="0">
                <a:latin typeface="TH Niramit AS" panose="02000506000000020004" pitchFamily="2" charset="-34"/>
                <a:cs typeface="TH Niramit AS" panose="02000506000000020004" pitchFamily="2" charset="-34"/>
              </a:rPr>
              <a:t>	</a:t>
            </a:r>
            <a:r>
              <a:rPr lang="en-US" sz="3600" b="1" dirty="0">
                <a:latin typeface="TH Niramit AS" panose="02000506000000020004" pitchFamily="2" charset="-34"/>
                <a:cs typeface="TH Niramit AS" panose="02000506000000020004" pitchFamily="2" charset="-34"/>
              </a:rPr>
              <a:t>We all can help take care of nature and the world around us. It is very important so people and __6__ can live happily. The world is having several ___7___. For example, the weather is changing The summer is warmer. Why does it happen? People drive more cars everywhere. Car use oil that makes the levels of carbon dioxide in our world__8___. If we ride our bicycles or walk, our world word can go __9___ or be cleaner. The world can be better if we all help.</a:t>
            </a:r>
          </a:p>
        </p:txBody>
      </p:sp>
      <p:sp>
        <p:nvSpPr>
          <p:cNvPr id="5" name="สี่เหลี่ยมผืนผ้า 9">
            <a:extLst>
              <a:ext uri="{FF2B5EF4-FFF2-40B4-BE49-F238E27FC236}">
                <a16:creationId xmlns:a16="http://schemas.microsoft.com/office/drawing/2014/main" id="{0A65FE12-E071-4906-A826-B3CA8E7015CF}"/>
              </a:ext>
            </a:extLst>
          </p:cNvPr>
          <p:cNvSpPr/>
          <p:nvPr/>
        </p:nvSpPr>
        <p:spPr>
          <a:xfrm>
            <a:off x="2155146" y="7489715"/>
            <a:ext cx="13822680" cy="3822700"/>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nSpc>
                <a:spcPct val="150000"/>
              </a:lnSpc>
            </a:pPr>
            <a:r>
              <a:rPr lang="en-US" sz="4400" b="1" dirty="0">
                <a:latin typeface="TH Niramit AS" panose="02000506000000020004" pitchFamily="2" charset="-34"/>
                <a:cs typeface="TH Niramit AS" panose="02000506000000020004" pitchFamily="2" charset="-34"/>
              </a:rPr>
              <a:t>7.  </a:t>
            </a:r>
          </a:p>
          <a:p>
            <a:pPr>
              <a:lnSpc>
                <a:spcPct val="150000"/>
              </a:lnSpc>
            </a:pPr>
            <a:r>
              <a:rPr lang="en-US" sz="4400" b="1" dirty="0">
                <a:latin typeface="TH Niramit AS" panose="02000506000000020004" pitchFamily="2" charset="-34"/>
                <a:cs typeface="TH Niramit AS" panose="02000506000000020004" pitchFamily="2" charset="-34"/>
              </a:rPr>
              <a:t>	1. sources  		</a:t>
            </a:r>
          </a:p>
          <a:p>
            <a:pPr>
              <a:lnSpc>
                <a:spcPct val="150000"/>
              </a:lnSpc>
            </a:pPr>
            <a:r>
              <a:rPr lang="en-US" sz="4400" b="1" dirty="0">
                <a:latin typeface="TH Niramit AS" panose="02000506000000020004" pitchFamily="2" charset="-34"/>
                <a:cs typeface="TH Niramit AS" panose="02000506000000020004" pitchFamily="2" charset="-34"/>
              </a:rPr>
              <a:t> 	</a:t>
            </a:r>
            <a:r>
              <a:rPr lang="en-US" sz="4400" b="1" dirty="0">
                <a:solidFill>
                  <a:schemeClr val="tx1"/>
                </a:solidFill>
                <a:latin typeface="TH Niramit AS" panose="02000506000000020004" pitchFamily="2" charset="-34"/>
                <a:cs typeface="TH Niramit AS" panose="02000506000000020004" pitchFamily="2" charset="-34"/>
              </a:rPr>
              <a:t>2. plants 		 </a:t>
            </a:r>
            <a:endParaRPr lang="en-US" sz="4400" b="1" dirty="0">
              <a:latin typeface="TH Niramit AS" panose="02000506000000020004" pitchFamily="2" charset="-34"/>
              <a:cs typeface="TH Niramit AS" panose="02000506000000020004" pitchFamily="2" charset="-34"/>
            </a:endParaRPr>
          </a:p>
          <a:p>
            <a:pPr>
              <a:lnSpc>
                <a:spcPct val="150000"/>
              </a:lnSpc>
            </a:pPr>
            <a:r>
              <a:rPr lang="en-US" sz="4400" b="1" dirty="0">
                <a:latin typeface="TH Niramit AS" panose="02000506000000020004" pitchFamily="2" charset="-34"/>
                <a:cs typeface="TH Niramit AS" panose="02000506000000020004" pitchFamily="2" charset="-34"/>
              </a:rPr>
              <a:t>	3 . people 		</a:t>
            </a:r>
          </a:p>
          <a:p>
            <a:pPr>
              <a:lnSpc>
                <a:spcPct val="150000"/>
              </a:lnSpc>
            </a:pPr>
            <a:r>
              <a:rPr lang="en-US" sz="4400" b="1" dirty="0">
                <a:solidFill>
                  <a:schemeClr val="tx1"/>
                </a:solidFill>
                <a:latin typeface="TH Niramit AS" panose="02000506000000020004" pitchFamily="2" charset="-34"/>
                <a:cs typeface="TH Niramit AS" panose="02000506000000020004" pitchFamily="2" charset="-34"/>
              </a:rPr>
              <a:t>	4.  problems</a:t>
            </a:r>
            <a:endParaRPr lang="en-US" sz="4000" b="1" dirty="0">
              <a:solidFill>
                <a:schemeClr val="tx1"/>
              </a:solidFill>
              <a:latin typeface="TH Niramit AS" panose="02000506000000020004" pitchFamily="2" charset="-34"/>
              <a:cs typeface="TH Niramit AS" panose="02000506000000020004" pitchFamily="2" charset="-34"/>
            </a:endParaRPr>
          </a:p>
        </p:txBody>
      </p:sp>
      <p:sp>
        <p:nvSpPr>
          <p:cNvPr id="7" name="Star: 5 Points 6">
            <a:extLst>
              <a:ext uri="{FF2B5EF4-FFF2-40B4-BE49-F238E27FC236}">
                <a16:creationId xmlns:a16="http://schemas.microsoft.com/office/drawing/2014/main" id="{701F5A46-AB53-4F3B-AA0C-6194ADD73E56}"/>
              </a:ext>
            </a:extLst>
          </p:cNvPr>
          <p:cNvSpPr/>
          <p:nvPr/>
        </p:nvSpPr>
        <p:spPr>
          <a:xfrm>
            <a:off x="-3389587" y="4840014"/>
            <a:ext cx="1213945" cy="1135117"/>
          </a:xfrm>
          <a:prstGeom prst="star5">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Tree>
    <p:extLst>
      <p:ext uri="{BB962C8B-B14F-4D97-AF65-F5344CB8AC3E}">
        <p14:creationId xmlns:p14="http://schemas.microsoft.com/office/powerpoint/2010/main" val="27707997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75E-6 4.16667E-7 L 0.33691 0.50312 " pathEditMode="relative" rAng="0" ptsTypes="AA">
                                      <p:cBhvr>
                                        <p:cTn id="6" dur="2000" fill="hold"/>
                                        <p:tgtEl>
                                          <p:spTgt spid="7"/>
                                        </p:tgtEl>
                                        <p:attrNameLst>
                                          <p:attrName>ppt_x</p:attrName>
                                          <p:attrName>ppt_y</p:attrName>
                                        </p:attrNameLst>
                                      </p:cBhvr>
                                      <p:rCtr x="16846" y="2515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ABA355-F701-4AE8-BDE7-7171CE1ED57F}"/>
              </a:ext>
            </a:extLst>
          </p:cNvPr>
          <p:cNvPicPr>
            <a:picLocks noChangeAspect="1"/>
          </p:cNvPicPr>
          <p:nvPr/>
        </p:nvPicPr>
        <p:blipFill>
          <a:blip r:embed="rId2"/>
          <a:stretch>
            <a:fillRect/>
          </a:stretch>
        </p:blipFill>
        <p:spPr>
          <a:xfrm>
            <a:off x="2032" y="0"/>
            <a:ext cx="16251936" cy="12192000"/>
          </a:xfrm>
          <a:prstGeom prst="rect">
            <a:avLst/>
          </a:prstGeom>
        </p:spPr>
      </p:pic>
      <p:sp>
        <p:nvSpPr>
          <p:cNvPr id="3" name="สี่เหลี่ยมผืนผ้า 9">
            <a:extLst>
              <a:ext uri="{FF2B5EF4-FFF2-40B4-BE49-F238E27FC236}">
                <a16:creationId xmlns:a16="http://schemas.microsoft.com/office/drawing/2014/main" id="{CD2B429E-69E3-4A0F-93BD-9B6467A55603}"/>
              </a:ext>
            </a:extLst>
          </p:cNvPr>
          <p:cNvSpPr/>
          <p:nvPr/>
        </p:nvSpPr>
        <p:spPr>
          <a:xfrm>
            <a:off x="548641" y="2416941"/>
            <a:ext cx="15133320" cy="5949819"/>
          </a:xfrm>
          <a:prstGeom prst="rect">
            <a:avLst/>
          </a:prstGeom>
          <a:solidFill>
            <a:schemeClr val="bg1"/>
          </a:solidFill>
          <a:ln>
            <a:noFill/>
          </a:ln>
        </p:spPr>
        <p:style>
          <a:lnRef idx="2">
            <a:schemeClr val="accent6"/>
          </a:lnRef>
          <a:fillRef idx="1">
            <a:schemeClr val="lt1"/>
          </a:fillRef>
          <a:effectRef idx="0">
            <a:schemeClr val="accent6"/>
          </a:effectRef>
          <a:fontRef idx="minor">
            <a:schemeClr val="dk1"/>
          </a:fontRef>
        </p:style>
        <p:txBody>
          <a:bodyPr rtlCol="0" anchor="ctr"/>
          <a:lstStyle/>
          <a:p>
            <a:pPr>
              <a:lnSpc>
                <a:spcPct val="150000"/>
              </a:lnSpc>
            </a:pPr>
            <a:r>
              <a:rPr lang="th-TH" sz="4000" b="1" dirty="0">
                <a:latin typeface="TH Niramit AS" panose="02000506000000020004" pitchFamily="2" charset="-34"/>
                <a:cs typeface="TH Niramit AS" panose="02000506000000020004" pitchFamily="2" charset="-34"/>
              </a:rPr>
              <a:t>	</a:t>
            </a:r>
            <a:r>
              <a:rPr lang="en-US" sz="4000" b="1" dirty="0">
                <a:latin typeface="TH Niramit AS" panose="02000506000000020004" pitchFamily="2" charset="-34"/>
                <a:cs typeface="TH Niramit AS" panose="02000506000000020004" pitchFamily="2" charset="-34"/>
              </a:rPr>
              <a:t>We all can help take care of nature and the world around us. It is very important so people and __6__ can live happily. The world is having several ___7___. For example, the weather is changing The summer is warmer. Why does it happen? People drive more cars everywhere. Car use oil that makes the levels of carbon dioxide in our world__8___. If we ride our bicycles or walk, our world word can go __9___ or be cleaner. The world can be better if we all help.</a:t>
            </a:r>
          </a:p>
        </p:txBody>
      </p:sp>
      <p:sp>
        <p:nvSpPr>
          <p:cNvPr id="5" name="สี่เหลี่ยมผืนผ้า 9">
            <a:extLst>
              <a:ext uri="{FF2B5EF4-FFF2-40B4-BE49-F238E27FC236}">
                <a16:creationId xmlns:a16="http://schemas.microsoft.com/office/drawing/2014/main" id="{0A65FE12-E071-4906-A826-B3CA8E7015CF}"/>
              </a:ext>
            </a:extLst>
          </p:cNvPr>
          <p:cNvSpPr/>
          <p:nvPr/>
        </p:nvSpPr>
        <p:spPr>
          <a:xfrm>
            <a:off x="1630680" y="9158452"/>
            <a:ext cx="13822680" cy="2241856"/>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nSpc>
                <a:spcPct val="200000"/>
              </a:lnSpc>
            </a:pPr>
            <a:r>
              <a:rPr lang="en-US" sz="4400" b="1" dirty="0">
                <a:latin typeface="TH Niramit AS" panose="02000506000000020004" pitchFamily="2" charset="-34"/>
                <a:cs typeface="TH Niramit AS" panose="02000506000000020004" pitchFamily="2" charset="-34"/>
              </a:rPr>
              <a:t>8. </a:t>
            </a:r>
          </a:p>
          <a:p>
            <a:pPr>
              <a:lnSpc>
                <a:spcPct val="200000"/>
              </a:lnSpc>
            </a:pPr>
            <a:r>
              <a:rPr lang="en-US" sz="4400" b="1" dirty="0">
                <a:solidFill>
                  <a:schemeClr val="tx1"/>
                </a:solidFill>
                <a:latin typeface="TH Niramit AS" panose="02000506000000020004" pitchFamily="2" charset="-34"/>
                <a:cs typeface="TH Niramit AS" panose="02000506000000020004" pitchFamily="2" charset="-34"/>
              </a:rPr>
              <a:t>	1. higher  </a:t>
            </a:r>
            <a:r>
              <a:rPr lang="en-US" sz="4400" b="1" dirty="0">
                <a:solidFill>
                  <a:srgbClr val="FF0000"/>
                </a:solidFill>
                <a:latin typeface="TH Niramit AS" panose="02000506000000020004" pitchFamily="2" charset="-34"/>
                <a:cs typeface="TH Niramit AS" panose="02000506000000020004" pitchFamily="2" charset="-34"/>
              </a:rPr>
              <a:t>			</a:t>
            </a:r>
            <a:r>
              <a:rPr lang="en-US" sz="4400" b="1" dirty="0">
                <a:latin typeface="TH Niramit AS" panose="02000506000000020004" pitchFamily="2" charset="-34"/>
                <a:cs typeface="TH Niramit AS" panose="02000506000000020004" pitchFamily="2" charset="-34"/>
              </a:rPr>
              <a:t>2. cheaper  			3. nicer 				4. safer</a:t>
            </a:r>
            <a:endParaRPr lang="en-US" sz="4000" b="1" dirty="0">
              <a:solidFill>
                <a:srgbClr val="FF0000"/>
              </a:solidFill>
              <a:latin typeface="TH Niramit AS" panose="02000506000000020004" pitchFamily="2" charset="-34"/>
              <a:cs typeface="TH Niramit AS" panose="02000506000000020004" pitchFamily="2" charset="-34"/>
            </a:endParaRPr>
          </a:p>
          <a:p>
            <a:pPr>
              <a:lnSpc>
                <a:spcPct val="200000"/>
              </a:lnSpc>
            </a:pPr>
            <a:endParaRPr lang="en-US" sz="4000" b="1" dirty="0">
              <a:solidFill>
                <a:srgbClr val="FF0000"/>
              </a:solidFill>
              <a:latin typeface="TH Niramit AS" panose="02000506000000020004" pitchFamily="2" charset="-34"/>
              <a:cs typeface="TH Niramit AS" panose="02000506000000020004" pitchFamily="2" charset="-34"/>
            </a:endParaRPr>
          </a:p>
        </p:txBody>
      </p:sp>
      <p:sp>
        <p:nvSpPr>
          <p:cNvPr id="7" name="Star: 5 Points 6">
            <a:extLst>
              <a:ext uri="{FF2B5EF4-FFF2-40B4-BE49-F238E27FC236}">
                <a16:creationId xmlns:a16="http://schemas.microsoft.com/office/drawing/2014/main" id="{F6F310AF-BEA2-4840-B3FC-F4682310F740}"/>
              </a:ext>
            </a:extLst>
          </p:cNvPr>
          <p:cNvSpPr/>
          <p:nvPr/>
        </p:nvSpPr>
        <p:spPr>
          <a:xfrm>
            <a:off x="-3389587" y="4840014"/>
            <a:ext cx="1213945" cy="1135117"/>
          </a:xfrm>
          <a:prstGeom prst="star5">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Tree>
    <p:extLst>
      <p:ext uri="{BB962C8B-B14F-4D97-AF65-F5344CB8AC3E}">
        <p14:creationId xmlns:p14="http://schemas.microsoft.com/office/powerpoint/2010/main" val="15687934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75E-6 4.16667E-7 L 0.31172 0.42161 " pathEditMode="relative" rAng="0" ptsTypes="AA">
                                      <p:cBhvr>
                                        <p:cTn id="6" dur="2000" fill="hold"/>
                                        <p:tgtEl>
                                          <p:spTgt spid="7"/>
                                        </p:tgtEl>
                                        <p:attrNameLst>
                                          <p:attrName>ppt_x</p:attrName>
                                          <p:attrName>ppt_y</p:attrName>
                                        </p:attrNameLst>
                                      </p:cBhvr>
                                      <p:rCtr x="15586" y="210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ABA355-F701-4AE8-BDE7-7171CE1ED57F}"/>
              </a:ext>
            </a:extLst>
          </p:cNvPr>
          <p:cNvPicPr>
            <a:picLocks noChangeAspect="1"/>
          </p:cNvPicPr>
          <p:nvPr/>
        </p:nvPicPr>
        <p:blipFill>
          <a:blip r:embed="rId2"/>
          <a:stretch>
            <a:fillRect/>
          </a:stretch>
        </p:blipFill>
        <p:spPr>
          <a:xfrm>
            <a:off x="2032" y="0"/>
            <a:ext cx="16251936" cy="12192000"/>
          </a:xfrm>
          <a:prstGeom prst="rect">
            <a:avLst/>
          </a:prstGeom>
        </p:spPr>
      </p:pic>
      <p:sp>
        <p:nvSpPr>
          <p:cNvPr id="3" name="สี่เหลี่ยมผืนผ้า 9">
            <a:extLst>
              <a:ext uri="{FF2B5EF4-FFF2-40B4-BE49-F238E27FC236}">
                <a16:creationId xmlns:a16="http://schemas.microsoft.com/office/drawing/2014/main" id="{CD2B429E-69E3-4A0F-93BD-9B6467A55603}"/>
              </a:ext>
            </a:extLst>
          </p:cNvPr>
          <p:cNvSpPr/>
          <p:nvPr/>
        </p:nvSpPr>
        <p:spPr>
          <a:xfrm>
            <a:off x="548641" y="2416941"/>
            <a:ext cx="15133320" cy="4519887"/>
          </a:xfrm>
          <a:prstGeom prst="rect">
            <a:avLst/>
          </a:prstGeom>
          <a:solidFill>
            <a:schemeClr val="bg1"/>
          </a:solidFill>
          <a:ln>
            <a:noFill/>
          </a:ln>
        </p:spPr>
        <p:style>
          <a:lnRef idx="2">
            <a:schemeClr val="accent6"/>
          </a:lnRef>
          <a:fillRef idx="1">
            <a:schemeClr val="lt1"/>
          </a:fillRef>
          <a:effectRef idx="0">
            <a:schemeClr val="accent6"/>
          </a:effectRef>
          <a:fontRef idx="minor">
            <a:schemeClr val="dk1"/>
          </a:fontRef>
        </p:style>
        <p:txBody>
          <a:bodyPr rtlCol="0" anchor="ctr"/>
          <a:lstStyle/>
          <a:p>
            <a:pPr>
              <a:lnSpc>
                <a:spcPct val="150000"/>
              </a:lnSpc>
            </a:pPr>
            <a:r>
              <a:rPr lang="th-TH" sz="3600" b="1" dirty="0">
                <a:latin typeface="TH Niramit AS" panose="02000506000000020004" pitchFamily="2" charset="-34"/>
                <a:cs typeface="TH Niramit AS" panose="02000506000000020004" pitchFamily="2" charset="-34"/>
              </a:rPr>
              <a:t>	</a:t>
            </a:r>
            <a:r>
              <a:rPr lang="en-US" sz="3600" b="1" dirty="0">
                <a:latin typeface="TH Niramit AS" panose="02000506000000020004" pitchFamily="2" charset="-34"/>
                <a:cs typeface="TH Niramit AS" panose="02000506000000020004" pitchFamily="2" charset="-34"/>
              </a:rPr>
              <a:t>We all can help take care of nature and the world around us. It is very important so people and __6__ can live happily. The world is having several ___7___. For example, the weather is changing The summer is warmer. Why does it happen? People drive more cars everywhere. Car use oil that makes the levels of carbon dioxide in our world__8___. If we ride our bicycles or walk, our world word can go __9___ or be cleaner. The world can be better if we all help.</a:t>
            </a:r>
          </a:p>
        </p:txBody>
      </p:sp>
      <p:sp>
        <p:nvSpPr>
          <p:cNvPr id="5" name="สี่เหลี่ยมผืนผ้า 9">
            <a:extLst>
              <a:ext uri="{FF2B5EF4-FFF2-40B4-BE49-F238E27FC236}">
                <a16:creationId xmlns:a16="http://schemas.microsoft.com/office/drawing/2014/main" id="{0A65FE12-E071-4906-A826-B3CA8E7015CF}"/>
              </a:ext>
            </a:extLst>
          </p:cNvPr>
          <p:cNvSpPr/>
          <p:nvPr/>
        </p:nvSpPr>
        <p:spPr>
          <a:xfrm>
            <a:off x="2021665" y="7322558"/>
            <a:ext cx="13822680" cy="4107442"/>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nSpc>
                <a:spcPct val="150000"/>
              </a:lnSpc>
            </a:pPr>
            <a:r>
              <a:rPr lang="en-US" sz="4400" b="1" dirty="0">
                <a:latin typeface="TH Niramit AS" panose="02000506000000020004" pitchFamily="2" charset="-34"/>
                <a:cs typeface="TH Niramit AS" panose="02000506000000020004" pitchFamily="2" charset="-34"/>
              </a:rPr>
              <a:t>9. </a:t>
            </a:r>
          </a:p>
          <a:p>
            <a:pPr>
              <a:lnSpc>
                <a:spcPct val="150000"/>
              </a:lnSpc>
            </a:pPr>
            <a:r>
              <a:rPr lang="en-US" sz="4400" b="1" dirty="0">
                <a:latin typeface="TH Niramit AS" panose="02000506000000020004" pitchFamily="2" charset="-34"/>
                <a:cs typeface="TH Niramit AS" panose="02000506000000020004" pitchFamily="2" charset="-34"/>
              </a:rPr>
              <a:t>	1. pink   		</a:t>
            </a:r>
          </a:p>
          <a:p>
            <a:pPr>
              <a:lnSpc>
                <a:spcPct val="150000"/>
              </a:lnSpc>
            </a:pPr>
            <a:r>
              <a:rPr lang="en-US" sz="4400" b="1" dirty="0">
                <a:latin typeface="TH Niramit AS" panose="02000506000000020004" pitchFamily="2" charset="-34"/>
                <a:cs typeface="TH Niramit AS" panose="02000506000000020004" pitchFamily="2" charset="-34"/>
              </a:rPr>
              <a:t>	2. yellow  		</a:t>
            </a:r>
          </a:p>
          <a:p>
            <a:pPr>
              <a:lnSpc>
                <a:spcPct val="150000"/>
              </a:lnSpc>
            </a:pPr>
            <a:r>
              <a:rPr lang="en-US" sz="4400" b="1" dirty="0">
                <a:solidFill>
                  <a:schemeClr val="tx1"/>
                </a:solidFill>
                <a:latin typeface="TH Niramit AS" panose="02000506000000020004" pitchFamily="2" charset="-34"/>
                <a:cs typeface="TH Niramit AS" panose="02000506000000020004" pitchFamily="2" charset="-34"/>
              </a:rPr>
              <a:t>	3. green    </a:t>
            </a:r>
            <a:r>
              <a:rPr lang="en-US" sz="4400" b="1" dirty="0">
                <a:solidFill>
                  <a:srgbClr val="FF0000"/>
                </a:solidFill>
                <a:latin typeface="TH Niramit AS" panose="02000506000000020004" pitchFamily="2" charset="-34"/>
                <a:cs typeface="TH Niramit AS" panose="02000506000000020004" pitchFamily="2" charset="-34"/>
              </a:rPr>
              <a:t>		</a:t>
            </a:r>
          </a:p>
          <a:p>
            <a:pPr>
              <a:lnSpc>
                <a:spcPct val="150000"/>
              </a:lnSpc>
            </a:pPr>
            <a:r>
              <a:rPr lang="en-US" sz="4400" b="1" dirty="0">
                <a:latin typeface="TH Niramit AS" panose="02000506000000020004" pitchFamily="2" charset="-34"/>
                <a:cs typeface="TH Niramit AS" panose="02000506000000020004" pitchFamily="2" charset="-34"/>
              </a:rPr>
              <a:t>	4. people</a:t>
            </a:r>
            <a:endParaRPr lang="en-US" sz="4000" b="1" dirty="0">
              <a:solidFill>
                <a:srgbClr val="FF0000"/>
              </a:solidFill>
              <a:latin typeface="TH Niramit AS" panose="02000506000000020004" pitchFamily="2" charset="-34"/>
              <a:cs typeface="TH Niramit AS" panose="02000506000000020004" pitchFamily="2" charset="-34"/>
            </a:endParaRPr>
          </a:p>
        </p:txBody>
      </p:sp>
      <p:sp>
        <p:nvSpPr>
          <p:cNvPr id="7" name="Star: 5 Points 6">
            <a:extLst>
              <a:ext uri="{FF2B5EF4-FFF2-40B4-BE49-F238E27FC236}">
                <a16:creationId xmlns:a16="http://schemas.microsoft.com/office/drawing/2014/main" id="{E04F02DD-F8D1-4BF7-B2B8-C775DA9B68F6}"/>
              </a:ext>
            </a:extLst>
          </p:cNvPr>
          <p:cNvSpPr/>
          <p:nvPr/>
        </p:nvSpPr>
        <p:spPr>
          <a:xfrm>
            <a:off x="-3389587" y="4840014"/>
            <a:ext cx="1213945" cy="1135117"/>
          </a:xfrm>
          <a:prstGeom prst="star5">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Tree>
    <p:extLst>
      <p:ext uri="{BB962C8B-B14F-4D97-AF65-F5344CB8AC3E}">
        <p14:creationId xmlns:p14="http://schemas.microsoft.com/office/powerpoint/2010/main" val="7657214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75E-6 4.16667E-7 L 0.3292 0.4112 " pathEditMode="relative" rAng="0" ptsTypes="AA">
                                      <p:cBhvr>
                                        <p:cTn id="6" dur="2000" fill="hold"/>
                                        <p:tgtEl>
                                          <p:spTgt spid="7"/>
                                        </p:tgtEl>
                                        <p:attrNameLst>
                                          <p:attrName>ppt_x</p:attrName>
                                          <p:attrName>ppt_y</p:attrName>
                                        </p:attrNameLst>
                                      </p:cBhvr>
                                      <p:rCtr x="16465" y="2056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ABA355-F701-4AE8-BDE7-7171CE1ED57F}"/>
              </a:ext>
            </a:extLst>
          </p:cNvPr>
          <p:cNvPicPr>
            <a:picLocks noChangeAspect="1"/>
          </p:cNvPicPr>
          <p:nvPr/>
        </p:nvPicPr>
        <p:blipFill>
          <a:blip r:embed="rId2"/>
          <a:stretch>
            <a:fillRect/>
          </a:stretch>
        </p:blipFill>
        <p:spPr>
          <a:xfrm>
            <a:off x="2032" y="0"/>
            <a:ext cx="16251936" cy="12192000"/>
          </a:xfrm>
          <a:prstGeom prst="rect">
            <a:avLst/>
          </a:prstGeom>
        </p:spPr>
      </p:pic>
      <p:sp>
        <p:nvSpPr>
          <p:cNvPr id="3" name="สี่เหลี่ยมผืนผ้า 9">
            <a:extLst>
              <a:ext uri="{FF2B5EF4-FFF2-40B4-BE49-F238E27FC236}">
                <a16:creationId xmlns:a16="http://schemas.microsoft.com/office/drawing/2014/main" id="{CD2B429E-69E3-4A0F-93BD-9B6467A55603}"/>
              </a:ext>
            </a:extLst>
          </p:cNvPr>
          <p:cNvSpPr/>
          <p:nvPr/>
        </p:nvSpPr>
        <p:spPr>
          <a:xfrm>
            <a:off x="2392680" y="2447421"/>
            <a:ext cx="11795761" cy="8313596"/>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nSpc>
                <a:spcPct val="150000"/>
              </a:lnSpc>
            </a:pPr>
            <a:r>
              <a:rPr lang="en-US" sz="4400" b="1" dirty="0">
                <a:latin typeface="TH Niramit AS" panose="02000506000000020004" pitchFamily="2" charset="-34"/>
                <a:cs typeface="TH Niramit AS" panose="02000506000000020004" pitchFamily="2" charset="-34"/>
              </a:rPr>
              <a:t>10. Irene: How often do you wash your clothes?</a:t>
            </a:r>
          </a:p>
          <a:p>
            <a:pPr>
              <a:lnSpc>
                <a:spcPct val="150000"/>
              </a:lnSpc>
            </a:pPr>
            <a:r>
              <a:rPr lang="en-US" sz="4400" b="1" dirty="0">
                <a:latin typeface="TH Niramit AS" panose="02000506000000020004" pitchFamily="2" charset="-34"/>
                <a:cs typeface="TH Niramit AS" panose="02000506000000020004" pitchFamily="2" charset="-34"/>
              </a:rPr>
              <a:t>Alice: _________ I usually do it every Saturday.  (</a:t>
            </a:r>
            <a:r>
              <a:rPr lang="th-TH" sz="4400" b="1" dirty="0">
                <a:latin typeface="TH Niramit AS" panose="02000506000000020004" pitchFamily="2" charset="-34"/>
                <a:cs typeface="TH Niramit AS" panose="02000506000000020004" pitchFamily="2" charset="-34"/>
              </a:rPr>
              <a:t>ต 2.2 ป.6/1)</a:t>
            </a:r>
          </a:p>
          <a:p>
            <a:pPr>
              <a:lnSpc>
                <a:spcPct val="150000"/>
              </a:lnSpc>
            </a:pPr>
            <a:r>
              <a:rPr lang="th-TH" sz="4400" b="1" dirty="0">
                <a:latin typeface="TH Niramit AS" panose="02000506000000020004" pitchFamily="2" charset="-34"/>
                <a:cs typeface="TH Niramit AS" panose="02000506000000020004" pitchFamily="2" charset="-34"/>
              </a:rPr>
              <a:t>1. </a:t>
            </a:r>
            <a:r>
              <a:rPr lang="en-US" sz="4400" b="1" dirty="0">
                <a:latin typeface="TH Niramit AS" panose="02000506000000020004" pitchFamily="2" charset="-34"/>
                <a:cs typeface="TH Niramit AS" panose="02000506000000020004" pitchFamily="2" charset="-34"/>
              </a:rPr>
              <a:t>Every day.</a:t>
            </a:r>
          </a:p>
          <a:p>
            <a:pPr>
              <a:lnSpc>
                <a:spcPct val="150000"/>
              </a:lnSpc>
            </a:pPr>
            <a:r>
              <a:rPr lang="en-US" sz="4400" b="1" dirty="0">
                <a:solidFill>
                  <a:schemeClr val="tx1"/>
                </a:solidFill>
                <a:latin typeface="TH Niramit AS" panose="02000506000000020004" pitchFamily="2" charset="-34"/>
                <a:cs typeface="TH Niramit AS" panose="02000506000000020004" pitchFamily="2" charset="-34"/>
              </a:rPr>
              <a:t>2. Once a week.</a:t>
            </a:r>
          </a:p>
          <a:p>
            <a:pPr>
              <a:lnSpc>
                <a:spcPct val="150000"/>
              </a:lnSpc>
            </a:pPr>
            <a:r>
              <a:rPr lang="en-US" sz="4400" b="1" dirty="0">
                <a:latin typeface="TH Niramit AS" panose="02000506000000020004" pitchFamily="2" charset="-34"/>
                <a:cs typeface="TH Niramit AS" panose="02000506000000020004" pitchFamily="2" charset="-34"/>
              </a:rPr>
              <a:t>3. Twice a month.</a:t>
            </a:r>
          </a:p>
          <a:p>
            <a:pPr>
              <a:lnSpc>
                <a:spcPct val="150000"/>
              </a:lnSpc>
            </a:pPr>
            <a:r>
              <a:rPr lang="en-US" sz="4400" b="1" dirty="0">
                <a:latin typeface="TH Niramit AS" panose="02000506000000020004" pitchFamily="2" charset="-34"/>
                <a:cs typeface="TH Niramit AS" panose="02000506000000020004" pitchFamily="2" charset="-34"/>
              </a:rPr>
              <a:t>4. Six times a year.</a:t>
            </a:r>
          </a:p>
        </p:txBody>
      </p:sp>
      <p:sp>
        <p:nvSpPr>
          <p:cNvPr id="4" name="Star: 5 Points 3">
            <a:extLst>
              <a:ext uri="{FF2B5EF4-FFF2-40B4-BE49-F238E27FC236}">
                <a16:creationId xmlns:a16="http://schemas.microsoft.com/office/drawing/2014/main" id="{088EADDB-9976-4E55-A455-574E69226086}"/>
              </a:ext>
            </a:extLst>
          </p:cNvPr>
          <p:cNvSpPr/>
          <p:nvPr/>
        </p:nvSpPr>
        <p:spPr>
          <a:xfrm>
            <a:off x="-3389587" y="4840014"/>
            <a:ext cx="1213945" cy="1135117"/>
          </a:xfrm>
          <a:prstGeom prst="star5">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Tree>
    <p:extLst>
      <p:ext uri="{BB962C8B-B14F-4D97-AF65-F5344CB8AC3E}">
        <p14:creationId xmlns:p14="http://schemas.microsoft.com/office/powerpoint/2010/main" val="15903863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75E-6 4.16667E-7 L 0.33115 0.1474 " pathEditMode="relative" rAng="0" ptsTypes="AA">
                                      <p:cBhvr>
                                        <p:cTn id="6" dur="2000" fill="hold"/>
                                        <p:tgtEl>
                                          <p:spTgt spid="4"/>
                                        </p:tgtEl>
                                        <p:attrNameLst>
                                          <p:attrName>ppt_x</p:attrName>
                                          <p:attrName>ppt_y</p:attrName>
                                        </p:attrNameLst>
                                      </p:cBhvr>
                                      <p:rCtr x="16563" y="737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ABA355-F701-4AE8-BDE7-7171CE1ED57F}"/>
              </a:ext>
            </a:extLst>
          </p:cNvPr>
          <p:cNvPicPr>
            <a:picLocks noChangeAspect="1"/>
          </p:cNvPicPr>
          <p:nvPr/>
        </p:nvPicPr>
        <p:blipFill>
          <a:blip r:embed="rId2"/>
          <a:stretch>
            <a:fillRect/>
          </a:stretch>
        </p:blipFill>
        <p:spPr>
          <a:xfrm>
            <a:off x="2032" y="0"/>
            <a:ext cx="16251936" cy="12192000"/>
          </a:xfrm>
          <a:prstGeom prst="rect">
            <a:avLst/>
          </a:prstGeom>
        </p:spPr>
      </p:pic>
      <p:sp>
        <p:nvSpPr>
          <p:cNvPr id="3" name="สี่เหลี่ยมผืนผ้า 9">
            <a:extLst>
              <a:ext uri="{FF2B5EF4-FFF2-40B4-BE49-F238E27FC236}">
                <a16:creationId xmlns:a16="http://schemas.microsoft.com/office/drawing/2014/main" id="{CD2B429E-69E3-4A0F-93BD-9B6467A55603}"/>
              </a:ext>
            </a:extLst>
          </p:cNvPr>
          <p:cNvSpPr/>
          <p:nvPr/>
        </p:nvSpPr>
        <p:spPr>
          <a:xfrm>
            <a:off x="670560" y="2538861"/>
            <a:ext cx="15316200" cy="8313596"/>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r>
              <a:rPr lang="th-TH" sz="4400" b="1" dirty="0">
                <a:latin typeface="TH Niramit AS" panose="02000506000000020004" pitchFamily="2" charset="-34"/>
                <a:cs typeface="TH Niramit AS" panose="02000506000000020004" pitchFamily="2" charset="-34"/>
              </a:rPr>
              <a:t>11-15  (ต 2.2 ป.6/1)</a:t>
            </a:r>
          </a:p>
          <a:p>
            <a:pPr>
              <a:lnSpc>
                <a:spcPct val="150000"/>
              </a:lnSpc>
            </a:pPr>
            <a:r>
              <a:rPr lang="th-TH" sz="4400" b="1" dirty="0">
                <a:latin typeface="TH Niramit AS" panose="02000506000000020004" pitchFamily="2" charset="-34"/>
                <a:cs typeface="TH Niramit AS" panose="02000506000000020004" pitchFamily="2" charset="-34"/>
              </a:rPr>
              <a:t>   </a:t>
            </a:r>
            <a:r>
              <a:rPr lang="en-US" sz="4400" b="1" dirty="0">
                <a:latin typeface="TH Niramit AS" panose="02000506000000020004" pitchFamily="2" charset="-34"/>
                <a:cs typeface="TH Niramit AS" panose="02000506000000020004" pitchFamily="2" charset="-34"/>
              </a:rPr>
              <a:t>I learn how to __11__ lettuce at school. Lettuce grows best in full sun.</a:t>
            </a:r>
          </a:p>
          <a:p>
            <a:pPr>
              <a:lnSpc>
                <a:spcPct val="150000"/>
              </a:lnSpc>
            </a:pPr>
            <a:r>
              <a:rPr lang="en-US" sz="4400" b="1" dirty="0">
                <a:latin typeface="TH Niramit AS" panose="02000506000000020004" pitchFamily="2" charset="-34"/>
                <a:cs typeface="TH Niramit AS" panose="02000506000000020004" pitchFamily="2" charset="-34"/>
              </a:rPr>
              <a:t>   At first, we prepared the soil with organic matter. We put__12__deep in the ground. We watered them carefully all over the land. We got a lot of fresh lettuces. So at noon, we cooked them for__13__. When we have more vegetable, we __14__them to the people in the village. People like our vegetable very much. I love this job, so I will be a __15__</a:t>
            </a:r>
          </a:p>
        </p:txBody>
      </p:sp>
    </p:spTree>
    <p:extLst>
      <p:ext uri="{BB962C8B-B14F-4D97-AF65-F5344CB8AC3E}">
        <p14:creationId xmlns:p14="http://schemas.microsoft.com/office/powerpoint/2010/main" val="38017943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ABA355-F701-4AE8-BDE7-7171CE1ED57F}"/>
              </a:ext>
            </a:extLst>
          </p:cNvPr>
          <p:cNvPicPr>
            <a:picLocks noChangeAspect="1"/>
          </p:cNvPicPr>
          <p:nvPr/>
        </p:nvPicPr>
        <p:blipFill>
          <a:blip r:embed="rId2"/>
          <a:stretch>
            <a:fillRect/>
          </a:stretch>
        </p:blipFill>
        <p:spPr>
          <a:xfrm>
            <a:off x="2032" y="0"/>
            <a:ext cx="16251936" cy="12192000"/>
          </a:xfrm>
          <a:prstGeom prst="rect">
            <a:avLst/>
          </a:prstGeom>
        </p:spPr>
      </p:pic>
      <p:sp>
        <p:nvSpPr>
          <p:cNvPr id="3" name="สี่เหลี่ยมผืนผ้า 9">
            <a:extLst>
              <a:ext uri="{FF2B5EF4-FFF2-40B4-BE49-F238E27FC236}">
                <a16:creationId xmlns:a16="http://schemas.microsoft.com/office/drawing/2014/main" id="{CD2B429E-69E3-4A0F-93BD-9B6467A55603}"/>
              </a:ext>
            </a:extLst>
          </p:cNvPr>
          <p:cNvSpPr/>
          <p:nvPr/>
        </p:nvSpPr>
        <p:spPr>
          <a:xfrm>
            <a:off x="2298192" y="7061419"/>
            <a:ext cx="13246608" cy="4825781"/>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nSpc>
                <a:spcPct val="150000"/>
              </a:lnSpc>
            </a:pPr>
            <a:r>
              <a:rPr lang="en-US" sz="4400" b="1" dirty="0">
                <a:latin typeface="TH Niramit AS" panose="02000506000000020004" pitchFamily="2" charset="-34"/>
                <a:cs typeface="TH Niramit AS" panose="02000506000000020004" pitchFamily="2" charset="-34"/>
              </a:rPr>
              <a:t>11. 	 </a:t>
            </a:r>
          </a:p>
          <a:p>
            <a:pPr>
              <a:lnSpc>
                <a:spcPct val="150000"/>
              </a:lnSpc>
            </a:pPr>
            <a:r>
              <a:rPr lang="en-US" sz="4400" b="1" dirty="0">
                <a:latin typeface="TH Niramit AS" panose="02000506000000020004" pitchFamily="2" charset="-34"/>
                <a:cs typeface="TH Niramit AS" panose="02000506000000020004" pitchFamily="2" charset="-34"/>
              </a:rPr>
              <a:t>	1. eat  			</a:t>
            </a:r>
          </a:p>
          <a:p>
            <a:pPr>
              <a:lnSpc>
                <a:spcPct val="150000"/>
              </a:lnSpc>
            </a:pPr>
            <a:r>
              <a:rPr lang="en-US" sz="4400" b="1" dirty="0">
                <a:latin typeface="TH Niramit AS" panose="02000506000000020004" pitchFamily="2" charset="-34"/>
                <a:cs typeface="TH Niramit AS" panose="02000506000000020004" pitchFamily="2" charset="-34"/>
              </a:rPr>
              <a:t>	2. keep			</a:t>
            </a:r>
          </a:p>
          <a:p>
            <a:pPr>
              <a:lnSpc>
                <a:spcPct val="150000"/>
              </a:lnSpc>
            </a:pPr>
            <a:r>
              <a:rPr lang="en-US" sz="4400" b="1" dirty="0">
                <a:latin typeface="TH Niramit AS" panose="02000506000000020004" pitchFamily="2" charset="-34"/>
                <a:cs typeface="TH Niramit AS" panose="02000506000000020004" pitchFamily="2" charset="-34"/>
              </a:rPr>
              <a:t>	3. pack  		</a:t>
            </a:r>
          </a:p>
          <a:p>
            <a:pPr>
              <a:lnSpc>
                <a:spcPct val="150000"/>
              </a:lnSpc>
            </a:pPr>
            <a:r>
              <a:rPr lang="en-US" sz="4400" b="1" dirty="0">
                <a:solidFill>
                  <a:schemeClr val="tx1"/>
                </a:solidFill>
                <a:latin typeface="TH Niramit AS" panose="02000506000000020004" pitchFamily="2" charset="-34"/>
                <a:cs typeface="TH Niramit AS" panose="02000506000000020004" pitchFamily="2" charset="-34"/>
              </a:rPr>
              <a:t>	4. plant</a:t>
            </a:r>
          </a:p>
        </p:txBody>
      </p:sp>
      <p:sp>
        <p:nvSpPr>
          <p:cNvPr id="4" name="สี่เหลี่ยมผืนผ้า 9">
            <a:extLst>
              <a:ext uri="{FF2B5EF4-FFF2-40B4-BE49-F238E27FC236}">
                <a16:creationId xmlns:a16="http://schemas.microsoft.com/office/drawing/2014/main" id="{C097946B-8690-442F-8274-5FA186C36F1C}"/>
              </a:ext>
            </a:extLst>
          </p:cNvPr>
          <p:cNvSpPr/>
          <p:nvPr/>
        </p:nvSpPr>
        <p:spPr>
          <a:xfrm>
            <a:off x="546100" y="2432181"/>
            <a:ext cx="15163800" cy="4334379"/>
          </a:xfrm>
          <a:prstGeom prst="rect">
            <a:avLst/>
          </a:prstGeom>
          <a:solidFill>
            <a:schemeClr val="bg1"/>
          </a:solidFill>
          <a:ln>
            <a:noFill/>
          </a:ln>
        </p:spPr>
        <p:style>
          <a:lnRef idx="2">
            <a:schemeClr val="accent6"/>
          </a:lnRef>
          <a:fillRef idx="1">
            <a:schemeClr val="lt1"/>
          </a:fillRef>
          <a:effectRef idx="0">
            <a:schemeClr val="accent6"/>
          </a:effectRef>
          <a:fontRef idx="minor">
            <a:schemeClr val="dk1"/>
          </a:fontRef>
        </p:style>
        <p:txBody>
          <a:bodyPr rtlCol="0" anchor="ctr"/>
          <a:lstStyle/>
          <a:p>
            <a:pPr>
              <a:lnSpc>
                <a:spcPct val="150000"/>
              </a:lnSpc>
            </a:pPr>
            <a:r>
              <a:rPr lang="en-US" sz="3600" b="1" dirty="0">
                <a:latin typeface="TH Niramit AS" panose="02000506000000020004" pitchFamily="2" charset="-34"/>
                <a:cs typeface="TH Niramit AS" panose="02000506000000020004" pitchFamily="2" charset="-34"/>
              </a:rPr>
              <a:t>I learn how to __11__ lettuce at school. Lettuce grows best in full sun.</a:t>
            </a:r>
          </a:p>
          <a:p>
            <a:pPr>
              <a:lnSpc>
                <a:spcPct val="150000"/>
              </a:lnSpc>
            </a:pPr>
            <a:r>
              <a:rPr lang="en-US" sz="3600" b="1" dirty="0">
                <a:latin typeface="TH Niramit AS" panose="02000506000000020004" pitchFamily="2" charset="-34"/>
                <a:cs typeface="TH Niramit AS" panose="02000506000000020004" pitchFamily="2" charset="-34"/>
              </a:rPr>
              <a:t>   At first, we prepared the soil with organic matter. We put__12__deep in the ground. We watered them carefully all over the land. We got a lot of fresh lettuces. So at noon, we cooked them for__13__. When we have more vegetable, we __14__them to the people in the village. People like our vegetable very much. I love this job, so I will be a __15__</a:t>
            </a:r>
          </a:p>
        </p:txBody>
      </p:sp>
      <p:sp>
        <p:nvSpPr>
          <p:cNvPr id="5" name="Star: 5 Points 4">
            <a:extLst>
              <a:ext uri="{FF2B5EF4-FFF2-40B4-BE49-F238E27FC236}">
                <a16:creationId xmlns:a16="http://schemas.microsoft.com/office/drawing/2014/main" id="{2CD1D875-3770-4DA9-9ED3-703757D543AC}"/>
              </a:ext>
            </a:extLst>
          </p:cNvPr>
          <p:cNvSpPr/>
          <p:nvPr/>
        </p:nvSpPr>
        <p:spPr>
          <a:xfrm>
            <a:off x="-3389587" y="4840014"/>
            <a:ext cx="1213945" cy="1135117"/>
          </a:xfrm>
          <a:prstGeom prst="star5">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Tree>
    <p:extLst>
      <p:ext uri="{BB962C8B-B14F-4D97-AF65-F5344CB8AC3E}">
        <p14:creationId xmlns:p14="http://schemas.microsoft.com/office/powerpoint/2010/main" val="25704951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75E-6 4.16667E-7 L 0.34951 0.49922 " pathEditMode="relative" rAng="0" ptsTypes="AA">
                                      <p:cBhvr>
                                        <p:cTn id="6" dur="2000" fill="hold"/>
                                        <p:tgtEl>
                                          <p:spTgt spid="5"/>
                                        </p:tgtEl>
                                        <p:attrNameLst>
                                          <p:attrName>ppt_x</p:attrName>
                                          <p:attrName>ppt_y</p:attrName>
                                        </p:attrNameLst>
                                      </p:cBhvr>
                                      <p:rCtr x="17471" y="2496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ABA355-F701-4AE8-BDE7-7171CE1ED57F}"/>
              </a:ext>
            </a:extLst>
          </p:cNvPr>
          <p:cNvPicPr>
            <a:picLocks noChangeAspect="1"/>
          </p:cNvPicPr>
          <p:nvPr/>
        </p:nvPicPr>
        <p:blipFill>
          <a:blip r:embed="rId2"/>
          <a:stretch>
            <a:fillRect/>
          </a:stretch>
        </p:blipFill>
        <p:spPr>
          <a:xfrm>
            <a:off x="2032" y="0"/>
            <a:ext cx="16251936" cy="12192000"/>
          </a:xfrm>
          <a:prstGeom prst="rect">
            <a:avLst/>
          </a:prstGeom>
        </p:spPr>
      </p:pic>
      <p:sp>
        <p:nvSpPr>
          <p:cNvPr id="3" name="สี่เหลี่ยมผืนผ้า 9">
            <a:extLst>
              <a:ext uri="{FF2B5EF4-FFF2-40B4-BE49-F238E27FC236}">
                <a16:creationId xmlns:a16="http://schemas.microsoft.com/office/drawing/2014/main" id="{CD2B429E-69E3-4A0F-93BD-9B6467A55603}"/>
              </a:ext>
            </a:extLst>
          </p:cNvPr>
          <p:cNvSpPr/>
          <p:nvPr/>
        </p:nvSpPr>
        <p:spPr>
          <a:xfrm>
            <a:off x="3035388" y="7029888"/>
            <a:ext cx="7000240" cy="4177337"/>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nSpc>
                <a:spcPct val="150000"/>
              </a:lnSpc>
            </a:pPr>
            <a:r>
              <a:rPr lang="en-US" sz="4400" b="1" dirty="0">
                <a:latin typeface="TH Niramit AS" panose="02000506000000020004" pitchFamily="2" charset="-34"/>
                <a:cs typeface="TH Niramit AS" panose="02000506000000020004" pitchFamily="2" charset="-34"/>
              </a:rPr>
              <a:t>12.		 </a:t>
            </a:r>
          </a:p>
          <a:p>
            <a:pPr>
              <a:lnSpc>
                <a:spcPct val="150000"/>
              </a:lnSpc>
            </a:pPr>
            <a:r>
              <a:rPr lang="en-US" sz="4400" b="1" dirty="0">
                <a:solidFill>
                  <a:schemeClr val="tx1"/>
                </a:solidFill>
                <a:latin typeface="TH Niramit AS" panose="02000506000000020004" pitchFamily="2" charset="-34"/>
                <a:cs typeface="TH Niramit AS" panose="02000506000000020004" pitchFamily="2" charset="-34"/>
              </a:rPr>
              <a:t>	1. seeds 	</a:t>
            </a:r>
            <a:r>
              <a:rPr lang="en-US" sz="4400" b="1" dirty="0">
                <a:latin typeface="TH Niramit AS" panose="02000506000000020004" pitchFamily="2" charset="-34"/>
                <a:cs typeface="TH Niramit AS" panose="02000506000000020004" pitchFamily="2" charset="-34"/>
              </a:rPr>
              <a:t>	</a:t>
            </a:r>
          </a:p>
          <a:p>
            <a:pPr>
              <a:lnSpc>
                <a:spcPct val="150000"/>
              </a:lnSpc>
            </a:pPr>
            <a:r>
              <a:rPr lang="en-US" sz="4400" b="1" dirty="0">
                <a:latin typeface="TH Niramit AS" panose="02000506000000020004" pitchFamily="2" charset="-34"/>
                <a:cs typeface="TH Niramit AS" panose="02000506000000020004" pitchFamily="2" charset="-34"/>
              </a:rPr>
              <a:t>	2. roots      </a:t>
            </a:r>
          </a:p>
          <a:p>
            <a:pPr>
              <a:lnSpc>
                <a:spcPct val="150000"/>
              </a:lnSpc>
            </a:pPr>
            <a:r>
              <a:rPr lang="en-US" sz="4400" b="1" dirty="0">
                <a:latin typeface="TH Niramit AS" panose="02000506000000020004" pitchFamily="2" charset="-34"/>
                <a:cs typeface="TH Niramit AS" panose="02000506000000020004" pitchFamily="2" charset="-34"/>
              </a:rPr>
              <a:t>	3. leaves  		 </a:t>
            </a:r>
          </a:p>
          <a:p>
            <a:pPr>
              <a:lnSpc>
                <a:spcPct val="150000"/>
              </a:lnSpc>
            </a:pPr>
            <a:r>
              <a:rPr lang="en-US" sz="4400" b="1" dirty="0">
                <a:latin typeface="TH Niramit AS" panose="02000506000000020004" pitchFamily="2" charset="-34"/>
                <a:cs typeface="TH Niramit AS" panose="02000506000000020004" pitchFamily="2" charset="-34"/>
              </a:rPr>
              <a:t>	4. flower</a:t>
            </a:r>
          </a:p>
        </p:txBody>
      </p:sp>
      <p:sp>
        <p:nvSpPr>
          <p:cNvPr id="4" name="สี่เหลี่ยมผืนผ้า 9">
            <a:extLst>
              <a:ext uri="{FF2B5EF4-FFF2-40B4-BE49-F238E27FC236}">
                <a16:creationId xmlns:a16="http://schemas.microsoft.com/office/drawing/2014/main" id="{C097946B-8690-442F-8274-5FA186C36F1C}"/>
              </a:ext>
            </a:extLst>
          </p:cNvPr>
          <p:cNvSpPr/>
          <p:nvPr/>
        </p:nvSpPr>
        <p:spPr>
          <a:xfrm>
            <a:off x="546100" y="2218821"/>
            <a:ext cx="15163800" cy="4334379"/>
          </a:xfrm>
          <a:prstGeom prst="rect">
            <a:avLst/>
          </a:prstGeom>
          <a:solidFill>
            <a:schemeClr val="bg1"/>
          </a:solidFill>
          <a:ln>
            <a:noFill/>
          </a:ln>
        </p:spPr>
        <p:style>
          <a:lnRef idx="2">
            <a:schemeClr val="accent6"/>
          </a:lnRef>
          <a:fillRef idx="1">
            <a:schemeClr val="lt1"/>
          </a:fillRef>
          <a:effectRef idx="0">
            <a:schemeClr val="accent6"/>
          </a:effectRef>
          <a:fontRef idx="minor">
            <a:schemeClr val="dk1"/>
          </a:fontRef>
        </p:style>
        <p:txBody>
          <a:bodyPr rtlCol="0" anchor="ctr"/>
          <a:lstStyle/>
          <a:p>
            <a:pPr>
              <a:lnSpc>
                <a:spcPct val="150000"/>
              </a:lnSpc>
            </a:pPr>
            <a:r>
              <a:rPr lang="en-US" sz="3600" b="1" dirty="0">
                <a:latin typeface="TH Niramit AS" panose="02000506000000020004" pitchFamily="2" charset="-34"/>
                <a:cs typeface="TH Niramit AS" panose="02000506000000020004" pitchFamily="2" charset="-34"/>
              </a:rPr>
              <a:t>I learn how to __11__ lettuce at school. Lettuce grows best in full sun.</a:t>
            </a:r>
          </a:p>
          <a:p>
            <a:pPr>
              <a:lnSpc>
                <a:spcPct val="150000"/>
              </a:lnSpc>
            </a:pPr>
            <a:r>
              <a:rPr lang="en-US" sz="3600" b="1" dirty="0">
                <a:latin typeface="TH Niramit AS" panose="02000506000000020004" pitchFamily="2" charset="-34"/>
                <a:cs typeface="TH Niramit AS" panose="02000506000000020004" pitchFamily="2" charset="-34"/>
              </a:rPr>
              <a:t>   At first, we prepared the soil with organic matter. We put__12__deep in the ground. We watered them carefully all over the land. We got a lot of fresh lettuces. So at noon, we cooked them for__13__. When we have more vegetable, we __14__them to the people in the village. People like our vegetable very much. I love this job, so I will be a __15__</a:t>
            </a:r>
          </a:p>
        </p:txBody>
      </p:sp>
      <p:sp>
        <p:nvSpPr>
          <p:cNvPr id="5" name="Star: 5 Points 4">
            <a:extLst>
              <a:ext uri="{FF2B5EF4-FFF2-40B4-BE49-F238E27FC236}">
                <a16:creationId xmlns:a16="http://schemas.microsoft.com/office/drawing/2014/main" id="{B3CA4857-06BF-4BE9-83FA-81DC540CDDDD}"/>
              </a:ext>
            </a:extLst>
          </p:cNvPr>
          <p:cNvSpPr/>
          <p:nvPr/>
        </p:nvSpPr>
        <p:spPr>
          <a:xfrm>
            <a:off x="-3389587" y="4840014"/>
            <a:ext cx="1213945" cy="1135117"/>
          </a:xfrm>
          <a:prstGeom prst="star5">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Tree>
    <p:extLst>
      <p:ext uri="{BB962C8B-B14F-4D97-AF65-F5344CB8AC3E}">
        <p14:creationId xmlns:p14="http://schemas.microsoft.com/office/powerpoint/2010/main" val="12662339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75E-6 4.16667E-7 L 0.39609 0.23021 " pathEditMode="relative" rAng="0" ptsTypes="AA">
                                      <p:cBhvr>
                                        <p:cTn id="6" dur="2000" fill="hold"/>
                                        <p:tgtEl>
                                          <p:spTgt spid="5"/>
                                        </p:tgtEl>
                                        <p:attrNameLst>
                                          <p:attrName>ppt_x</p:attrName>
                                          <p:attrName>ppt_y</p:attrName>
                                        </p:attrNameLst>
                                      </p:cBhvr>
                                      <p:rCtr x="19805" y="1151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ABA355-F701-4AE8-BDE7-7171CE1ED57F}"/>
              </a:ext>
            </a:extLst>
          </p:cNvPr>
          <p:cNvPicPr>
            <a:picLocks noChangeAspect="1"/>
          </p:cNvPicPr>
          <p:nvPr/>
        </p:nvPicPr>
        <p:blipFill>
          <a:blip r:embed="rId2"/>
          <a:stretch>
            <a:fillRect/>
          </a:stretch>
        </p:blipFill>
        <p:spPr>
          <a:xfrm>
            <a:off x="2032" y="0"/>
            <a:ext cx="16251936" cy="12192000"/>
          </a:xfrm>
          <a:prstGeom prst="rect">
            <a:avLst/>
          </a:prstGeom>
        </p:spPr>
      </p:pic>
      <p:sp>
        <p:nvSpPr>
          <p:cNvPr id="3" name="สี่เหลี่ยมผืนผ้า 9">
            <a:extLst>
              <a:ext uri="{FF2B5EF4-FFF2-40B4-BE49-F238E27FC236}">
                <a16:creationId xmlns:a16="http://schemas.microsoft.com/office/drawing/2014/main" id="{CD2B429E-69E3-4A0F-93BD-9B6467A55603}"/>
              </a:ext>
            </a:extLst>
          </p:cNvPr>
          <p:cNvSpPr/>
          <p:nvPr/>
        </p:nvSpPr>
        <p:spPr>
          <a:xfrm>
            <a:off x="2436298" y="7140247"/>
            <a:ext cx="4295578" cy="4177337"/>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nSpc>
                <a:spcPct val="150000"/>
              </a:lnSpc>
            </a:pPr>
            <a:r>
              <a:rPr lang="en-US" sz="4400" b="1" dirty="0">
                <a:latin typeface="TH Niramit AS" panose="02000506000000020004" pitchFamily="2" charset="-34"/>
                <a:cs typeface="TH Niramit AS" panose="02000506000000020004" pitchFamily="2" charset="-34"/>
              </a:rPr>
              <a:t>14. 	</a:t>
            </a:r>
          </a:p>
          <a:p>
            <a:pPr>
              <a:lnSpc>
                <a:spcPct val="150000"/>
              </a:lnSpc>
            </a:pPr>
            <a:r>
              <a:rPr lang="en-US" sz="4400" b="1" dirty="0">
                <a:latin typeface="TH Niramit AS" panose="02000506000000020004" pitchFamily="2" charset="-34"/>
                <a:cs typeface="TH Niramit AS" panose="02000506000000020004" pitchFamily="2" charset="-34"/>
              </a:rPr>
              <a:t>	1. buy   		</a:t>
            </a:r>
          </a:p>
          <a:p>
            <a:pPr>
              <a:lnSpc>
                <a:spcPct val="150000"/>
              </a:lnSpc>
            </a:pPr>
            <a:r>
              <a:rPr lang="en-US" sz="4400" b="1" dirty="0">
                <a:solidFill>
                  <a:schemeClr val="tx1"/>
                </a:solidFill>
                <a:latin typeface="TH Niramit AS" panose="02000506000000020004" pitchFamily="2" charset="-34"/>
                <a:cs typeface="TH Niramit AS" panose="02000506000000020004" pitchFamily="2" charset="-34"/>
              </a:rPr>
              <a:t>	2. sell  </a:t>
            </a:r>
            <a:r>
              <a:rPr lang="en-US" sz="4400" b="1" dirty="0">
                <a:solidFill>
                  <a:srgbClr val="FF0000"/>
                </a:solidFill>
                <a:latin typeface="TH Niramit AS" panose="02000506000000020004" pitchFamily="2" charset="-34"/>
                <a:cs typeface="TH Niramit AS" panose="02000506000000020004" pitchFamily="2" charset="-34"/>
              </a:rPr>
              <a:t>	</a:t>
            </a:r>
            <a:r>
              <a:rPr lang="en-US" sz="4400" b="1" dirty="0">
                <a:latin typeface="TH Niramit AS" panose="02000506000000020004" pitchFamily="2" charset="-34"/>
                <a:cs typeface="TH Niramit AS" panose="02000506000000020004" pitchFamily="2" charset="-34"/>
              </a:rPr>
              <a:t>	</a:t>
            </a:r>
          </a:p>
          <a:p>
            <a:pPr>
              <a:lnSpc>
                <a:spcPct val="150000"/>
              </a:lnSpc>
            </a:pPr>
            <a:r>
              <a:rPr lang="en-US" sz="4400" b="1" dirty="0">
                <a:latin typeface="TH Niramit AS" panose="02000506000000020004" pitchFamily="2" charset="-34"/>
                <a:cs typeface="TH Niramit AS" panose="02000506000000020004" pitchFamily="2" charset="-34"/>
              </a:rPr>
              <a:t> 	3. lend 	</a:t>
            </a:r>
          </a:p>
          <a:p>
            <a:pPr>
              <a:lnSpc>
                <a:spcPct val="150000"/>
              </a:lnSpc>
            </a:pPr>
            <a:r>
              <a:rPr lang="en-US" sz="4400" b="1" dirty="0">
                <a:latin typeface="TH Niramit AS" panose="02000506000000020004" pitchFamily="2" charset="-34"/>
                <a:cs typeface="TH Niramit AS" panose="02000506000000020004" pitchFamily="2" charset="-34"/>
              </a:rPr>
              <a:t>  	4. borrow</a:t>
            </a:r>
          </a:p>
        </p:txBody>
      </p:sp>
      <p:sp>
        <p:nvSpPr>
          <p:cNvPr id="4" name="สี่เหลี่ยมผืนผ้า 9">
            <a:extLst>
              <a:ext uri="{FF2B5EF4-FFF2-40B4-BE49-F238E27FC236}">
                <a16:creationId xmlns:a16="http://schemas.microsoft.com/office/drawing/2014/main" id="{C097946B-8690-442F-8274-5FA186C36F1C}"/>
              </a:ext>
            </a:extLst>
          </p:cNvPr>
          <p:cNvSpPr/>
          <p:nvPr/>
        </p:nvSpPr>
        <p:spPr>
          <a:xfrm>
            <a:off x="546100" y="2295021"/>
            <a:ext cx="15163800" cy="4334379"/>
          </a:xfrm>
          <a:prstGeom prst="rect">
            <a:avLst/>
          </a:prstGeom>
          <a:solidFill>
            <a:schemeClr val="bg1"/>
          </a:solidFill>
          <a:ln>
            <a:noFill/>
          </a:ln>
        </p:spPr>
        <p:style>
          <a:lnRef idx="2">
            <a:schemeClr val="accent6"/>
          </a:lnRef>
          <a:fillRef idx="1">
            <a:schemeClr val="lt1"/>
          </a:fillRef>
          <a:effectRef idx="0">
            <a:schemeClr val="accent6"/>
          </a:effectRef>
          <a:fontRef idx="minor">
            <a:schemeClr val="dk1"/>
          </a:fontRef>
        </p:style>
        <p:txBody>
          <a:bodyPr rtlCol="0" anchor="ctr"/>
          <a:lstStyle/>
          <a:p>
            <a:pPr>
              <a:lnSpc>
                <a:spcPct val="150000"/>
              </a:lnSpc>
            </a:pPr>
            <a:r>
              <a:rPr lang="en-US" sz="3600" b="1" dirty="0">
                <a:latin typeface="TH Niramit AS" panose="02000506000000020004" pitchFamily="2" charset="-34"/>
                <a:cs typeface="TH Niramit AS" panose="02000506000000020004" pitchFamily="2" charset="-34"/>
              </a:rPr>
              <a:t>I learn how to __11__ lettuce at school. Lettuce grows best in full sun.</a:t>
            </a:r>
          </a:p>
          <a:p>
            <a:pPr>
              <a:lnSpc>
                <a:spcPct val="150000"/>
              </a:lnSpc>
            </a:pPr>
            <a:r>
              <a:rPr lang="en-US" sz="3600" b="1" dirty="0">
                <a:latin typeface="TH Niramit AS" panose="02000506000000020004" pitchFamily="2" charset="-34"/>
                <a:cs typeface="TH Niramit AS" panose="02000506000000020004" pitchFamily="2" charset="-34"/>
              </a:rPr>
              <a:t>   At first, we prepared the soil with organic matter. We put__12__deep in the ground. We watered them carefully all over the land. We got a lot of fresh lettuces. So at noon, we cooked them for__13__. When we have more vegetable, we __14__them to the people in the village. People like our vegetable very much. I love this job, so I will be a __15__</a:t>
            </a:r>
          </a:p>
        </p:txBody>
      </p:sp>
      <p:sp>
        <p:nvSpPr>
          <p:cNvPr id="5" name="Star: 5 Points 4">
            <a:extLst>
              <a:ext uri="{FF2B5EF4-FFF2-40B4-BE49-F238E27FC236}">
                <a16:creationId xmlns:a16="http://schemas.microsoft.com/office/drawing/2014/main" id="{403B09AB-CE3A-4617-9723-DF7D8CB45D21}"/>
              </a:ext>
            </a:extLst>
          </p:cNvPr>
          <p:cNvSpPr/>
          <p:nvPr/>
        </p:nvSpPr>
        <p:spPr>
          <a:xfrm>
            <a:off x="-3389587" y="4840014"/>
            <a:ext cx="1213945" cy="1135117"/>
          </a:xfrm>
          <a:prstGeom prst="star5">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Tree>
    <p:extLst>
      <p:ext uri="{BB962C8B-B14F-4D97-AF65-F5344CB8AC3E}">
        <p14:creationId xmlns:p14="http://schemas.microsoft.com/office/powerpoint/2010/main" val="14752799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75E-6 4.16667E-7 L 0.36025 0.32591 " pathEditMode="relative" rAng="0" ptsTypes="AA">
                                      <p:cBhvr>
                                        <p:cTn id="6" dur="2000" fill="hold"/>
                                        <p:tgtEl>
                                          <p:spTgt spid="5"/>
                                        </p:tgtEl>
                                        <p:attrNameLst>
                                          <p:attrName>ppt_x</p:attrName>
                                          <p:attrName>ppt_y</p:attrName>
                                        </p:attrNameLst>
                                      </p:cBhvr>
                                      <p:rCtr x="18008" y="1628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ABA355-F701-4AE8-BDE7-7171CE1ED57F}"/>
              </a:ext>
            </a:extLst>
          </p:cNvPr>
          <p:cNvPicPr>
            <a:picLocks noChangeAspect="1"/>
          </p:cNvPicPr>
          <p:nvPr/>
        </p:nvPicPr>
        <p:blipFill>
          <a:blip r:embed="rId2"/>
          <a:stretch>
            <a:fillRect/>
          </a:stretch>
        </p:blipFill>
        <p:spPr>
          <a:xfrm>
            <a:off x="2032" y="0"/>
            <a:ext cx="16251936" cy="12192000"/>
          </a:xfrm>
          <a:prstGeom prst="rect">
            <a:avLst/>
          </a:prstGeom>
        </p:spPr>
      </p:pic>
      <p:sp>
        <p:nvSpPr>
          <p:cNvPr id="3" name="สี่เหลี่ยมผืนผ้า 9">
            <a:extLst>
              <a:ext uri="{FF2B5EF4-FFF2-40B4-BE49-F238E27FC236}">
                <a16:creationId xmlns:a16="http://schemas.microsoft.com/office/drawing/2014/main" id="{CD2B429E-69E3-4A0F-93BD-9B6467A55603}"/>
              </a:ext>
            </a:extLst>
          </p:cNvPr>
          <p:cNvSpPr/>
          <p:nvPr/>
        </p:nvSpPr>
        <p:spPr>
          <a:xfrm>
            <a:off x="3098450" y="7203308"/>
            <a:ext cx="5225743" cy="4177337"/>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nSpc>
                <a:spcPct val="150000"/>
              </a:lnSpc>
            </a:pPr>
            <a:r>
              <a:rPr lang="en-US" sz="4400" b="1" dirty="0">
                <a:latin typeface="TH Niramit AS" panose="02000506000000020004" pitchFamily="2" charset="-34"/>
                <a:cs typeface="TH Niramit AS" panose="02000506000000020004" pitchFamily="2" charset="-34"/>
              </a:rPr>
              <a:t>15. 	</a:t>
            </a:r>
          </a:p>
          <a:p>
            <a:pPr>
              <a:lnSpc>
                <a:spcPct val="150000"/>
              </a:lnSpc>
            </a:pPr>
            <a:r>
              <a:rPr lang="en-US" sz="4400" b="1" dirty="0">
                <a:latin typeface="TH Niramit AS" panose="02000506000000020004" pitchFamily="2" charset="-34"/>
                <a:cs typeface="TH Niramit AS" panose="02000506000000020004" pitchFamily="2" charset="-34"/>
              </a:rPr>
              <a:t>1. sailor  </a:t>
            </a:r>
          </a:p>
          <a:p>
            <a:pPr>
              <a:lnSpc>
                <a:spcPct val="150000"/>
              </a:lnSpc>
            </a:pPr>
            <a:r>
              <a:rPr lang="en-US" sz="4400" b="1" dirty="0">
                <a:latin typeface="TH Niramit AS" panose="02000506000000020004" pitchFamily="2" charset="-34"/>
                <a:cs typeface="TH Niramit AS" panose="02000506000000020004" pitchFamily="2" charset="-34"/>
              </a:rPr>
              <a:t>2. designer </a:t>
            </a:r>
          </a:p>
          <a:p>
            <a:pPr>
              <a:lnSpc>
                <a:spcPct val="150000"/>
              </a:lnSpc>
            </a:pPr>
            <a:r>
              <a:rPr lang="en-US" sz="4400" b="1" dirty="0">
                <a:latin typeface="TH Niramit AS" panose="02000506000000020004" pitchFamily="2" charset="-34"/>
                <a:cs typeface="TH Niramit AS" panose="02000506000000020004" pitchFamily="2" charset="-34"/>
              </a:rPr>
              <a:t>3. fisherman   </a:t>
            </a:r>
          </a:p>
          <a:p>
            <a:pPr>
              <a:lnSpc>
                <a:spcPct val="150000"/>
              </a:lnSpc>
            </a:pPr>
            <a:r>
              <a:rPr lang="en-US" sz="4400" b="1" dirty="0">
                <a:solidFill>
                  <a:schemeClr val="tx1"/>
                </a:solidFill>
                <a:latin typeface="TH Niramit AS" panose="02000506000000020004" pitchFamily="2" charset="-34"/>
                <a:cs typeface="TH Niramit AS" panose="02000506000000020004" pitchFamily="2" charset="-34"/>
              </a:rPr>
              <a:t>4. gardener</a:t>
            </a:r>
          </a:p>
        </p:txBody>
      </p:sp>
      <p:sp>
        <p:nvSpPr>
          <p:cNvPr id="4" name="สี่เหลี่ยมผืนผ้า 9">
            <a:extLst>
              <a:ext uri="{FF2B5EF4-FFF2-40B4-BE49-F238E27FC236}">
                <a16:creationId xmlns:a16="http://schemas.microsoft.com/office/drawing/2014/main" id="{C097946B-8690-442F-8274-5FA186C36F1C}"/>
              </a:ext>
            </a:extLst>
          </p:cNvPr>
          <p:cNvSpPr/>
          <p:nvPr/>
        </p:nvSpPr>
        <p:spPr>
          <a:xfrm>
            <a:off x="546100" y="2295021"/>
            <a:ext cx="15163800" cy="4334379"/>
          </a:xfrm>
          <a:prstGeom prst="rect">
            <a:avLst/>
          </a:prstGeom>
          <a:solidFill>
            <a:schemeClr val="bg1"/>
          </a:solidFill>
          <a:ln>
            <a:noFill/>
          </a:ln>
        </p:spPr>
        <p:style>
          <a:lnRef idx="2">
            <a:schemeClr val="accent6"/>
          </a:lnRef>
          <a:fillRef idx="1">
            <a:schemeClr val="lt1"/>
          </a:fillRef>
          <a:effectRef idx="0">
            <a:schemeClr val="accent6"/>
          </a:effectRef>
          <a:fontRef idx="minor">
            <a:schemeClr val="dk1"/>
          </a:fontRef>
        </p:style>
        <p:txBody>
          <a:bodyPr rtlCol="0" anchor="ctr"/>
          <a:lstStyle/>
          <a:p>
            <a:pPr>
              <a:lnSpc>
                <a:spcPct val="150000"/>
              </a:lnSpc>
            </a:pPr>
            <a:r>
              <a:rPr lang="en-US" sz="3600" b="1" dirty="0">
                <a:latin typeface="TH Niramit AS" panose="02000506000000020004" pitchFamily="2" charset="-34"/>
                <a:cs typeface="TH Niramit AS" panose="02000506000000020004" pitchFamily="2" charset="-34"/>
              </a:rPr>
              <a:t>I learn how to __11__ lettuce at school. Lettuce grows best in full sun.</a:t>
            </a:r>
          </a:p>
          <a:p>
            <a:pPr>
              <a:lnSpc>
                <a:spcPct val="150000"/>
              </a:lnSpc>
            </a:pPr>
            <a:r>
              <a:rPr lang="en-US" sz="3600" b="1" dirty="0">
                <a:latin typeface="TH Niramit AS" panose="02000506000000020004" pitchFamily="2" charset="-34"/>
                <a:cs typeface="TH Niramit AS" panose="02000506000000020004" pitchFamily="2" charset="-34"/>
              </a:rPr>
              <a:t>   At first, we prepared the soil with organic matter. We put__12__deep in the ground. We watered them carefully all over the land. We got a lot of fresh lettuces. So at noon, we cooked them for__13__. When we have more vegetable, we __14__them to the people in the village. People like our vegetable very much. I love this job, so I will be a __15__</a:t>
            </a:r>
          </a:p>
        </p:txBody>
      </p:sp>
      <p:sp>
        <p:nvSpPr>
          <p:cNvPr id="5" name="Star: 5 Points 4">
            <a:extLst>
              <a:ext uri="{FF2B5EF4-FFF2-40B4-BE49-F238E27FC236}">
                <a16:creationId xmlns:a16="http://schemas.microsoft.com/office/drawing/2014/main" id="{59EB3502-E5D8-4233-8625-D8B0B919BA0D}"/>
              </a:ext>
            </a:extLst>
          </p:cNvPr>
          <p:cNvSpPr/>
          <p:nvPr/>
        </p:nvSpPr>
        <p:spPr>
          <a:xfrm>
            <a:off x="-3389587" y="4840014"/>
            <a:ext cx="1213945" cy="1135117"/>
          </a:xfrm>
          <a:prstGeom prst="star5">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Tree>
    <p:extLst>
      <p:ext uri="{BB962C8B-B14F-4D97-AF65-F5344CB8AC3E}">
        <p14:creationId xmlns:p14="http://schemas.microsoft.com/office/powerpoint/2010/main" val="38565595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75E-6 4.16667E-7 L 0.37089 0.48997 " pathEditMode="relative" rAng="0" ptsTypes="AA">
                                      <p:cBhvr>
                                        <p:cTn id="6" dur="2000" fill="hold"/>
                                        <p:tgtEl>
                                          <p:spTgt spid="5"/>
                                        </p:tgtEl>
                                        <p:attrNameLst>
                                          <p:attrName>ppt_x</p:attrName>
                                          <p:attrName>ppt_y</p:attrName>
                                        </p:attrNameLst>
                                      </p:cBhvr>
                                      <p:rCtr x="18545" y="2449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ABA355-F701-4AE8-BDE7-7171CE1ED57F}"/>
              </a:ext>
            </a:extLst>
          </p:cNvPr>
          <p:cNvPicPr>
            <a:picLocks noChangeAspect="1"/>
          </p:cNvPicPr>
          <p:nvPr/>
        </p:nvPicPr>
        <p:blipFill>
          <a:blip r:embed="rId2"/>
          <a:stretch>
            <a:fillRect/>
          </a:stretch>
        </p:blipFill>
        <p:spPr>
          <a:xfrm>
            <a:off x="4064" y="0"/>
            <a:ext cx="16251936" cy="12192000"/>
          </a:xfrm>
          <a:prstGeom prst="rect">
            <a:avLst/>
          </a:prstGeom>
        </p:spPr>
      </p:pic>
      <p:sp>
        <p:nvSpPr>
          <p:cNvPr id="3" name="สี่เหลี่ยมผืนผ้า 9">
            <a:extLst>
              <a:ext uri="{FF2B5EF4-FFF2-40B4-BE49-F238E27FC236}">
                <a16:creationId xmlns:a16="http://schemas.microsoft.com/office/drawing/2014/main" id="{CD2B429E-69E3-4A0F-93BD-9B6467A55603}"/>
              </a:ext>
            </a:extLst>
          </p:cNvPr>
          <p:cNvSpPr/>
          <p:nvPr/>
        </p:nvSpPr>
        <p:spPr>
          <a:xfrm>
            <a:off x="1421235" y="2432181"/>
            <a:ext cx="13825536" cy="8313596"/>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nSpc>
                <a:spcPct val="150000"/>
              </a:lnSpc>
            </a:pPr>
            <a:r>
              <a:rPr lang="th-TH" sz="4400" b="1" dirty="0">
                <a:latin typeface="TH Niramit AS" panose="02000506000000020004" pitchFamily="2" charset="-34"/>
                <a:cs typeface="TH Niramit AS" panose="02000506000000020004" pitchFamily="2" charset="-34"/>
              </a:rPr>
              <a:t>สาระที่ 2 ภาษาและวัฒนธรรม  </a:t>
            </a:r>
          </a:p>
          <a:p>
            <a:pPr>
              <a:lnSpc>
                <a:spcPct val="150000"/>
              </a:lnSpc>
            </a:pPr>
            <a:r>
              <a:rPr lang="th-TH" sz="4400" b="1" dirty="0">
                <a:latin typeface="TH Niramit AS" panose="02000506000000020004" pitchFamily="2" charset="-34"/>
                <a:cs typeface="TH Niramit AS" panose="02000506000000020004" pitchFamily="2" charset="-34"/>
              </a:rPr>
              <a:t>มาตรฐาน ต 2.2  เข้าใจความเหมือนและความแตกต่างระหว่างภาษาและวัฒนธรรมของเจ้าของภาษา กับภาษาและวัฒนธรรมไทย และนำมาใช้อย่างถูกต้องและเหมาะสมกับกาลเทศะ</a:t>
            </a:r>
          </a:p>
        </p:txBody>
      </p:sp>
    </p:spTree>
    <p:extLst>
      <p:ext uri="{BB962C8B-B14F-4D97-AF65-F5344CB8AC3E}">
        <p14:creationId xmlns:p14="http://schemas.microsoft.com/office/powerpoint/2010/main" val="42080654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ABA355-F701-4AE8-BDE7-7171CE1ED57F}"/>
              </a:ext>
            </a:extLst>
          </p:cNvPr>
          <p:cNvPicPr>
            <a:picLocks noChangeAspect="1"/>
          </p:cNvPicPr>
          <p:nvPr/>
        </p:nvPicPr>
        <p:blipFill>
          <a:blip r:embed="rId2"/>
          <a:stretch>
            <a:fillRect/>
          </a:stretch>
        </p:blipFill>
        <p:spPr>
          <a:xfrm>
            <a:off x="2032" y="0"/>
            <a:ext cx="16251936" cy="12192000"/>
          </a:xfrm>
          <a:prstGeom prst="rect">
            <a:avLst/>
          </a:prstGeom>
        </p:spPr>
      </p:pic>
      <p:sp>
        <p:nvSpPr>
          <p:cNvPr id="3" name="สี่เหลี่ยมผืนผ้า 9">
            <a:extLst>
              <a:ext uri="{FF2B5EF4-FFF2-40B4-BE49-F238E27FC236}">
                <a16:creationId xmlns:a16="http://schemas.microsoft.com/office/drawing/2014/main" id="{CD2B429E-69E3-4A0F-93BD-9B6467A55603}"/>
              </a:ext>
            </a:extLst>
          </p:cNvPr>
          <p:cNvSpPr/>
          <p:nvPr/>
        </p:nvSpPr>
        <p:spPr>
          <a:xfrm>
            <a:off x="1310640" y="2118361"/>
            <a:ext cx="14417040" cy="9311640"/>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nSpc>
                <a:spcPct val="200000"/>
              </a:lnSpc>
            </a:pPr>
            <a:r>
              <a:rPr lang="en-US" sz="4400" b="1" dirty="0">
                <a:latin typeface="TH Niramit AS" panose="02000506000000020004" pitchFamily="2" charset="-34"/>
                <a:cs typeface="TH Niramit AS" panose="02000506000000020004" pitchFamily="2" charset="-34"/>
              </a:rPr>
              <a:t>16.	Read the poem and put the word that rhymes. (</a:t>
            </a:r>
            <a:r>
              <a:rPr lang="th-TH" sz="4400" b="1" dirty="0">
                <a:latin typeface="TH Niramit AS" panose="02000506000000020004" pitchFamily="2" charset="-34"/>
                <a:cs typeface="TH Niramit AS" panose="02000506000000020004" pitchFamily="2" charset="-34"/>
              </a:rPr>
              <a:t>ต 2.2 ป.6/1)</a:t>
            </a:r>
          </a:p>
          <a:p>
            <a:pPr>
              <a:lnSpc>
                <a:spcPct val="200000"/>
              </a:lnSpc>
            </a:pPr>
            <a:r>
              <a:rPr lang="th-TH" sz="4400" b="1" dirty="0">
                <a:latin typeface="TH Niramit AS" panose="02000506000000020004" pitchFamily="2" charset="-34"/>
                <a:cs typeface="TH Niramit AS" panose="02000506000000020004" pitchFamily="2" charset="-34"/>
              </a:rPr>
              <a:t>		</a:t>
            </a:r>
          </a:p>
          <a:p>
            <a:pPr>
              <a:lnSpc>
                <a:spcPct val="200000"/>
              </a:lnSpc>
            </a:pPr>
            <a:r>
              <a:rPr lang="th-TH" sz="4400" b="1" dirty="0">
                <a:latin typeface="TH Niramit AS" panose="02000506000000020004" pitchFamily="2" charset="-34"/>
                <a:cs typeface="TH Niramit AS" panose="02000506000000020004" pitchFamily="2" charset="-34"/>
              </a:rPr>
              <a:t>            1.	</a:t>
            </a:r>
            <a:r>
              <a:rPr lang="en-US" sz="4400" b="1" dirty="0">
                <a:latin typeface="TH Niramit AS" panose="02000506000000020004" pitchFamily="2" charset="-34"/>
                <a:cs typeface="TH Niramit AS" panose="02000506000000020004" pitchFamily="2" charset="-34"/>
              </a:rPr>
              <a:t>box		</a:t>
            </a:r>
          </a:p>
          <a:p>
            <a:pPr>
              <a:lnSpc>
                <a:spcPct val="200000"/>
              </a:lnSpc>
            </a:pPr>
            <a:r>
              <a:rPr lang="en-US" sz="4400" b="1" dirty="0">
                <a:latin typeface="TH Niramit AS" panose="02000506000000020004" pitchFamily="2" charset="-34"/>
                <a:cs typeface="TH Niramit AS" panose="02000506000000020004" pitchFamily="2" charset="-34"/>
              </a:rPr>
              <a:t>			 2. cart</a:t>
            </a:r>
          </a:p>
          <a:p>
            <a:pPr>
              <a:lnSpc>
                <a:spcPct val="200000"/>
              </a:lnSpc>
            </a:pPr>
            <a:r>
              <a:rPr lang="en-US" sz="4400" b="1" dirty="0">
                <a:solidFill>
                  <a:schemeClr val="tx1"/>
                </a:solidFill>
                <a:latin typeface="TH Niramit AS" panose="02000506000000020004" pitchFamily="2" charset="-34"/>
                <a:cs typeface="TH Niramit AS" panose="02000506000000020004" pitchFamily="2" charset="-34"/>
              </a:rPr>
              <a:t>			 3. hike</a:t>
            </a:r>
          </a:p>
          <a:p>
            <a:pPr>
              <a:lnSpc>
                <a:spcPct val="200000"/>
              </a:lnSpc>
            </a:pPr>
            <a:r>
              <a:rPr lang="en-US" sz="4400" b="1" dirty="0">
                <a:latin typeface="TH Niramit AS" panose="02000506000000020004" pitchFamily="2" charset="-34"/>
                <a:cs typeface="TH Niramit AS" panose="02000506000000020004" pitchFamily="2" charset="-34"/>
              </a:rPr>
              <a:t>			 4. Ball</a:t>
            </a:r>
          </a:p>
        </p:txBody>
      </p:sp>
      <p:sp>
        <p:nvSpPr>
          <p:cNvPr id="5" name="Text Box 2">
            <a:extLst>
              <a:ext uri="{FF2B5EF4-FFF2-40B4-BE49-F238E27FC236}">
                <a16:creationId xmlns:a16="http://schemas.microsoft.com/office/drawing/2014/main" id="{EEBDDAF4-9134-437A-81C5-C31E616FBD5F}"/>
              </a:ext>
            </a:extLst>
          </p:cNvPr>
          <p:cNvSpPr txBox="1"/>
          <p:nvPr/>
        </p:nvSpPr>
        <p:spPr>
          <a:xfrm>
            <a:off x="7506444" y="4414837"/>
            <a:ext cx="7202784" cy="3341797"/>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tabLst>
                <a:tab pos="180340" algn="l"/>
              </a:tabLst>
            </a:pPr>
            <a:r>
              <a:rPr lang="en-US" sz="2800" dirty="0">
                <a:effectLst/>
                <a:latin typeface="Itim" panose="00000500000000000000" pitchFamily="2" charset="-34"/>
                <a:ea typeface="Calibri" panose="020F0502020204030204" pitchFamily="34" charset="0"/>
                <a:cs typeface="Itim" panose="00000500000000000000" pitchFamily="2" charset="-34"/>
              </a:rPr>
              <a:t>	</a:t>
            </a:r>
            <a:r>
              <a:rPr lang="en-US" sz="2400" dirty="0">
                <a:effectLst/>
                <a:latin typeface="Itim" panose="00000500000000000000" pitchFamily="2" charset="-34"/>
                <a:ea typeface="Calibri" panose="020F0502020204030204" pitchFamily="34" charset="0"/>
                <a:cs typeface="Itim" panose="00000500000000000000" pitchFamily="2" charset="-34"/>
              </a:rPr>
              <a:t>I  played a game.</a:t>
            </a:r>
            <a:endParaRPr lang="en-US" sz="1600" dirty="0">
              <a:effectLst/>
              <a:latin typeface="Itim" panose="00000500000000000000" pitchFamily="2" charset="-34"/>
              <a:ea typeface="Calibri" panose="020F0502020204030204" pitchFamily="34" charset="0"/>
              <a:cs typeface="Itim" panose="00000500000000000000" pitchFamily="2" charset="-34"/>
            </a:endParaRPr>
          </a:p>
          <a:p>
            <a:pPr>
              <a:lnSpc>
                <a:spcPct val="107000"/>
              </a:lnSpc>
              <a:spcAft>
                <a:spcPts val="800"/>
              </a:spcAft>
              <a:tabLst>
                <a:tab pos="180340" algn="l"/>
              </a:tabLst>
            </a:pPr>
            <a:r>
              <a:rPr lang="en-US" sz="2400" dirty="0">
                <a:effectLst/>
                <a:latin typeface="Itim" panose="00000500000000000000" pitchFamily="2" charset="-34"/>
                <a:ea typeface="Calibri" panose="020F0502020204030204" pitchFamily="34" charset="0"/>
                <a:cs typeface="Itim" panose="00000500000000000000" pitchFamily="2" charset="-34"/>
              </a:rPr>
              <a:t>	I rode my bike.</a:t>
            </a:r>
            <a:endParaRPr lang="en-US" sz="1600" dirty="0">
              <a:effectLst/>
              <a:latin typeface="Itim" panose="00000500000000000000" pitchFamily="2" charset="-34"/>
              <a:ea typeface="Calibri" panose="020F0502020204030204" pitchFamily="34" charset="0"/>
              <a:cs typeface="Itim" panose="00000500000000000000" pitchFamily="2" charset="-34"/>
            </a:endParaRPr>
          </a:p>
          <a:p>
            <a:pPr>
              <a:lnSpc>
                <a:spcPct val="107000"/>
              </a:lnSpc>
              <a:spcAft>
                <a:spcPts val="800"/>
              </a:spcAft>
              <a:tabLst>
                <a:tab pos="180340" algn="l"/>
              </a:tabLst>
            </a:pPr>
            <a:r>
              <a:rPr lang="en-US" sz="2400" dirty="0">
                <a:effectLst/>
                <a:latin typeface="Itim" panose="00000500000000000000" pitchFamily="2" charset="-34"/>
                <a:ea typeface="Calibri" panose="020F0502020204030204" pitchFamily="34" charset="0"/>
                <a:cs typeface="Itim" panose="00000500000000000000" pitchFamily="2" charset="-34"/>
              </a:rPr>
              <a:t>	I had a snack.</a:t>
            </a:r>
            <a:endParaRPr lang="en-US" sz="1600" dirty="0">
              <a:effectLst/>
              <a:latin typeface="Itim" panose="00000500000000000000" pitchFamily="2" charset="-34"/>
              <a:ea typeface="Calibri" panose="020F0502020204030204" pitchFamily="34" charset="0"/>
              <a:cs typeface="Itim" panose="00000500000000000000" pitchFamily="2" charset="-34"/>
            </a:endParaRPr>
          </a:p>
          <a:p>
            <a:pPr>
              <a:lnSpc>
                <a:spcPct val="107000"/>
              </a:lnSpc>
              <a:spcAft>
                <a:spcPts val="800"/>
              </a:spcAft>
              <a:tabLst>
                <a:tab pos="180340" algn="l"/>
              </a:tabLst>
            </a:pPr>
            <a:r>
              <a:rPr lang="en-US" sz="2400" dirty="0">
                <a:effectLst/>
                <a:latin typeface="Itim" panose="00000500000000000000" pitchFamily="2" charset="-34"/>
                <a:ea typeface="Calibri" panose="020F0502020204030204" pitchFamily="34" charset="0"/>
                <a:cs typeface="Itim" panose="00000500000000000000" pitchFamily="2" charset="-34"/>
              </a:rPr>
              <a:t>	I took a ____(16)______.</a:t>
            </a:r>
            <a:endParaRPr lang="en-US" sz="1600" dirty="0">
              <a:effectLst/>
              <a:latin typeface="Itim" panose="00000500000000000000" pitchFamily="2" charset="-34"/>
              <a:ea typeface="Calibri" panose="020F0502020204030204" pitchFamily="34" charset="0"/>
              <a:cs typeface="Itim" panose="00000500000000000000" pitchFamily="2" charset="-34"/>
            </a:endParaRPr>
          </a:p>
          <a:p>
            <a:pPr algn="r">
              <a:lnSpc>
                <a:spcPct val="107000"/>
              </a:lnSpc>
              <a:spcAft>
                <a:spcPts val="800"/>
              </a:spcAft>
            </a:pPr>
            <a:r>
              <a:rPr lang="en-US" sz="2400" i="1" dirty="0">
                <a:effectLst/>
                <a:latin typeface="Itim" panose="00000500000000000000" pitchFamily="2" charset="-34"/>
                <a:ea typeface="Calibri" panose="020F0502020204030204" pitchFamily="34" charset="0"/>
                <a:cs typeface="Itim" panose="00000500000000000000" pitchFamily="2" charset="-34"/>
              </a:rPr>
              <a:t>By Kenn Nesbitt</a:t>
            </a:r>
            <a:endParaRPr lang="en-US" sz="1600" dirty="0">
              <a:effectLst/>
              <a:latin typeface="Itim" panose="00000500000000000000" pitchFamily="2" charset="-34"/>
              <a:ea typeface="Calibri" panose="020F0502020204030204" pitchFamily="34" charset="0"/>
              <a:cs typeface="Itim" panose="00000500000000000000" pitchFamily="2" charset="-34"/>
            </a:endParaRPr>
          </a:p>
        </p:txBody>
      </p:sp>
      <p:sp>
        <p:nvSpPr>
          <p:cNvPr id="7" name="Star: 5 Points 6">
            <a:extLst>
              <a:ext uri="{FF2B5EF4-FFF2-40B4-BE49-F238E27FC236}">
                <a16:creationId xmlns:a16="http://schemas.microsoft.com/office/drawing/2014/main" id="{8FCE671D-E73A-4553-9248-2D289DB3F7BA}"/>
              </a:ext>
            </a:extLst>
          </p:cNvPr>
          <p:cNvSpPr/>
          <p:nvPr/>
        </p:nvSpPr>
        <p:spPr>
          <a:xfrm>
            <a:off x="-3389587" y="4840014"/>
            <a:ext cx="1213945" cy="1135117"/>
          </a:xfrm>
          <a:prstGeom prst="star5">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Tree>
    <p:extLst>
      <p:ext uri="{BB962C8B-B14F-4D97-AF65-F5344CB8AC3E}">
        <p14:creationId xmlns:p14="http://schemas.microsoft.com/office/powerpoint/2010/main" val="19127537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75E-6 4.16667E-7 L 0.35439 0.29362 " pathEditMode="relative" rAng="0" ptsTypes="AA">
                                      <p:cBhvr>
                                        <p:cTn id="6" dur="2000" fill="hold"/>
                                        <p:tgtEl>
                                          <p:spTgt spid="7"/>
                                        </p:tgtEl>
                                        <p:attrNameLst>
                                          <p:attrName>ppt_x</p:attrName>
                                          <p:attrName>ppt_y</p:attrName>
                                        </p:attrNameLst>
                                      </p:cBhvr>
                                      <p:rCtr x="17715" y="1467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ABA355-F701-4AE8-BDE7-7171CE1ED57F}"/>
              </a:ext>
            </a:extLst>
          </p:cNvPr>
          <p:cNvPicPr>
            <a:picLocks noChangeAspect="1"/>
          </p:cNvPicPr>
          <p:nvPr/>
        </p:nvPicPr>
        <p:blipFill>
          <a:blip r:embed="rId2"/>
          <a:stretch>
            <a:fillRect/>
          </a:stretch>
        </p:blipFill>
        <p:spPr>
          <a:xfrm>
            <a:off x="2032" y="0"/>
            <a:ext cx="16251936" cy="12192000"/>
          </a:xfrm>
          <a:prstGeom prst="rect">
            <a:avLst/>
          </a:prstGeom>
        </p:spPr>
      </p:pic>
      <p:sp>
        <p:nvSpPr>
          <p:cNvPr id="3" name="สี่เหลี่ยมผืนผ้า 9">
            <a:extLst>
              <a:ext uri="{FF2B5EF4-FFF2-40B4-BE49-F238E27FC236}">
                <a16:creationId xmlns:a16="http://schemas.microsoft.com/office/drawing/2014/main" id="{CD2B429E-69E3-4A0F-93BD-9B6467A55603}"/>
              </a:ext>
            </a:extLst>
          </p:cNvPr>
          <p:cNvSpPr/>
          <p:nvPr/>
        </p:nvSpPr>
        <p:spPr>
          <a:xfrm>
            <a:off x="1310640" y="2118360"/>
            <a:ext cx="14417040" cy="10073639"/>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nSpc>
                <a:spcPct val="200000"/>
              </a:lnSpc>
            </a:pPr>
            <a:r>
              <a:rPr lang="en-US" sz="4400" b="1" dirty="0">
                <a:latin typeface="TH Niramit AS" panose="02000506000000020004" pitchFamily="2" charset="-34"/>
                <a:cs typeface="TH Niramit AS" panose="02000506000000020004" pitchFamily="2" charset="-34"/>
              </a:rPr>
              <a:t>Read the poem and answer questions </a:t>
            </a:r>
          </a:p>
          <a:p>
            <a:pPr>
              <a:lnSpc>
                <a:spcPct val="200000"/>
              </a:lnSpc>
            </a:pPr>
            <a:endParaRPr lang="en-US" sz="4400" b="1" dirty="0">
              <a:latin typeface="TH Niramit AS" panose="02000506000000020004" pitchFamily="2" charset="-34"/>
              <a:cs typeface="TH Niramit AS" panose="02000506000000020004" pitchFamily="2" charset="-34"/>
            </a:endParaRPr>
          </a:p>
          <a:p>
            <a:pPr>
              <a:lnSpc>
                <a:spcPct val="200000"/>
              </a:lnSpc>
            </a:pPr>
            <a:r>
              <a:rPr lang="en-US" sz="4400" b="1" dirty="0">
                <a:latin typeface="TH Niramit AS" panose="02000506000000020004" pitchFamily="2" charset="-34"/>
                <a:cs typeface="TH Niramit AS" panose="02000506000000020004" pitchFamily="2" charset="-34"/>
              </a:rPr>
              <a:t>17.	What is the word that rhymes?  (</a:t>
            </a:r>
            <a:r>
              <a:rPr lang="th-TH" sz="4400" b="1" dirty="0">
                <a:latin typeface="TH Niramit AS" panose="02000506000000020004" pitchFamily="2" charset="-34"/>
                <a:cs typeface="TH Niramit AS" panose="02000506000000020004" pitchFamily="2" charset="-34"/>
              </a:rPr>
              <a:t>ต 2.2 ป.6/1)</a:t>
            </a:r>
          </a:p>
          <a:p>
            <a:pPr>
              <a:lnSpc>
                <a:spcPct val="200000"/>
              </a:lnSpc>
            </a:pPr>
            <a:r>
              <a:rPr lang="th-TH" sz="4400" b="1" dirty="0">
                <a:latin typeface="TH Niramit AS" panose="02000506000000020004" pitchFamily="2" charset="-34"/>
                <a:cs typeface="TH Niramit AS" panose="02000506000000020004" pitchFamily="2" charset="-34"/>
              </a:rPr>
              <a:t>		1. </a:t>
            </a:r>
            <a:r>
              <a:rPr lang="en-US" sz="4400" b="1" dirty="0">
                <a:latin typeface="TH Niramit AS" panose="02000506000000020004" pitchFamily="2" charset="-34"/>
                <a:cs typeface="TH Niramit AS" panose="02000506000000020004" pitchFamily="2" charset="-34"/>
              </a:rPr>
              <a:t>bread		</a:t>
            </a:r>
          </a:p>
          <a:p>
            <a:pPr>
              <a:lnSpc>
                <a:spcPct val="200000"/>
              </a:lnSpc>
            </a:pPr>
            <a:r>
              <a:rPr lang="en-US" sz="4400" b="1" dirty="0">
                <a:latin typeface="TH Niramit AS" panose="02000506000000020004" pitchFamily="2" charset="-34"/>
                <a:cs typeface="TH Niramit AS" panose="02000506000000020004" pitchFamily="2" charset="-34"/>
              </a:rPr>
              <a:t>		2. turkeys</a:t>
            </a:r>
          </a:p>
          <a:p>
            <a:pPr>
              <a:lnSpc>
                <a:spcPct val="200000"/>
              </a:lnSpc>
            </a:pPr>
            <a:r>
              <a:rPr lang="en-US" sz="4400" b="1" dirty="0">
                <a:solidFill>
                  <a:schemeClr val="tx1"/>
                </a:solidFill>
                <a:latin typeface="TH Niramit AS" panose="02000506000000020004" pitchFamily="2" charset="-34"/>
                <a:cs typeface="TH Niramit AS" panose="02000506000000020004" pitchFamily="2" charset="-34"/>
              </a:rPr>
              <a:t>		3. reindeer</a:t>
            </a:r>
            <a:r>
              <a:rPr lang="en-US" sz="4400" b="1" dirty="0">
                <a:latin typeface="TH Niramit AS" panose="02000506000000020004" pitchFamily="2" charset="-34"/>
                <a:cs typeface="TH Niramit AS" panose="02000506000000020004" pitchFamily="2" charset="-34"/>
              </a:rPr>
              <a:t>		</a:t>
            </a:r>
          </a:p>
          <a:p>
            <a:pPr>
              <a:lnSpc>
                <a:spcPct val="200000"/>
              </a:lnSpc>
            </a:pPr>
            <a:r>
              <a:rPr lang="en-US" sz="4400" b="1" dirty="0">
                <a:latin typeface="TH Niramit AS" panose="02000506000000020004" pitchFamily="2" charset="-34"/>
                <a:cs typeface="TH Niramit AS" panose="02000506000000020004" pitchFamily="2" charset="-34"/>
              </a:rPr>
              <a:t>		4. pumpkins</a:t>
            </a:r>
          </a:p>
        </p:txBody>
      </p:sp>
      <p:sp>
        <p:nvSpPr>
          <p:cNvPr id="5" name="Text Box 2">
            <a:extLst>
              <a:ext uri="{FF2B5EF4-FFF2-40B4-BE49-F238E27FC236}">
                <a16:creationId xmlns:a16="http://schemas.microsoft.com/office/drawing/2014/main" id="{EEBDDAF4-9134-437A-81C5-C31E616FBD5F}"/>
              </a:ext>
            </a:extLst>
          </p:cNvPr>
          <p:cNvSpPr txBox="1"/>
          <p:nvPr/>
        </p:nvSpPr>
        <p:spPr>
          <a:xfrm>
            <a:off x="3014849" y="3702729"/>
            <a:ext cx="6742430" cy="1960245"/>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tabLst>
                <a:tab pos="180340" algn="l"/>
              </a:tabLst>
            </a:pPr>
            <a:r>
              <a:rPr lang="en-US" sz="2800" dirty="0">
                <a:latin typeface="Itim" panose="00000500000000000000" pitchFamily="2" charset="-34"/>
                <a:ea typeface="Calibri" panose="020F0502020204030204" pitchFamily="34" charset="0"/>
                <a:cs typeface="Itim" panose="00000500000000000000" pitchFamily="2" charset="-34"/>
              </a:rPr>
              <a:t>It’s time of joy and cheer.</a:t>
            </a:r>
          </a:p>
          <a:p>
            <a:pPr>
              <a:lnSpc>
                <a:spcPct val="107000"/>
              </a:lnSpc>
              <a:spcAft>
                <a:spcPts val="800"/>
              </a:spcAft>
              <a:tabLst>
                <a:tab pos="180340" algn="l"/>
              </a:tabLst>
            </a:pPr>
            <a:r>
              <a:rPr lang="en-US" sz="2800" dirty="0">
                <a:latin typeface="Itim" panose="00000500000000000000" pitchFamily="2" charset="-34"/>
                <a:ea typeface="Calibri" panose="020F0502020204030204" pitchFamily="34" charset="0"/>
                <a:cs typeface="Itim" panose="00000500000000000000" pitchFamily="2" charset="-34"/>
              </a:rPr>
              <a:t>	It’s time to visit our parents.</a:t>
            </a:r>
          </a:p>
          <a:p>
            <a:pPr>
              <a:lnSpc>
                <a:spcPct val="107000"/>
              </a:lnSpc>
              <a:spcAft>
                <a:spcPts val="800"/>
              </a:spcAft>
              <a:tabLst>
                <a:tab pos="180340" algn="l"/>
              </a:tabLst>
            </a:pPr>
            <a:r>
              <a:rPr lang="en-US" sz="2800" dirty="0">
                <a:latin typeface="Itim" panose="00000500000000000000" pitchFamily="2" charset="-34"/>
                <a:ea typeface="Calibri" panose="020F0502020204030204" pitchFamily="34" charset="0"/>
                <a:cs typeface="Itim" panose="00000500000000000000" pitchFamily="2" charset="-34"/>
              </a:rPr>
              <a:t>	It’s time for Santa and _____ (17)_____.		</a:t>
            </a:r>
          </a:p>
        </p:txBody>
      </p:sp>
      <p:sp>
        <p:nvSpPr>
          <p:cNvPr id="7" name="Star: 5 Points 6">
            <a:extLst>
              <a:ext uri="{FF2B5EF4-FFF2-40B4-BE49-F238E27FC236}">
                <a16:creationId xmlns:a16="http://schemas.microsoft.com/office/drawing/2014/main" id="{EE8D1B72-F640-49AA-A5BF-5A19B705664F}"/>
              </a:ext>
            </a:extLst>
          </p:cNvPr>
          <p:cNvSpPr/>
          <p:nvPr/>
        </p:nvSpPr>
        <p:spPr>
          <a:xfrm>
            <a:off x="-3389587" y="4840014"/>
            <a:ext cx="1213945" cy="1135117"/>
          </a:xfrm>
          <a:prstGeom prst="star5">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Tree>
    <p:extLst>
      <p:ext uri="{BB962C8B-B14F-4D97-AF65-F5344CB8AC3E}">
        <p14:creationId xmlns:p14="http://schemas.microsoft.com/office/powerpoint/2010/main" val="39478253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75E-6 4.16667E-7 L 0.32422 0.38281 " pathEditMode="relative" rAng="0" ptsTypes="AA">
                                      <p:cBhvr>
                                        <p:cTn id="6" dur="2000" fill="hold"/>
                                        <p:tgtEl>
                                          <p:spTgt spid="7"/>
                                        </p:tgtEl>
                                        <p:attrNameLst>
                                          <p:attrName>ppt_x</p:attrName>
                                          <p:attrName>ppt_y</p:attrName>
                                        </p:attrNameLst>
                                      </p:cBhvr>
                                      <p:rCtr x="16211" y="1914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ABA355-F701-4AE8-BDE7-7171CE1ED57F}"/>
              </a:ext>
            </a:extLst>
          </p:cNvPr>
          <p:cNvPicPr>
            <a:picLocks noChangeAspect="1"/>
          </p:cNvPicPr>
          <p:nvPr/>
        </p:nvPicPr>
        <p:blipFill>
          <a:blip r:embed="rId2"/>
          <a:stretch>
            <a:fillRect/>
          </a:stretch>
        </p:blipFill>
        <p:spPr>
          <a:xfrm>
            <a:off x="2032" y="0"/>
            <a:ext cx="16251936" cy="12192000"/>
          </a:xfrm>
          <a:prstGeom prst="rect">
            <a:avLst/>
          </a:prstGeom>
        </p:spPr>
      </p:pic>
      <p:sp>
        <p:nvSpPr>
          <p:cNvPr id="5" name="Text Box 2">
            <a:extLst>
              <a:ext uri="{FF2B5EF4-FFF2-40B4-BE49-F238E27FC236}">
                <a16:creationId xmlns:a16="http://schemas.microsoft.com/office/drawing/2014/main" id="{EEBDDAF4-9134-437A-81C5-C31E616FBD5F}"/>
              </a:ext>
            </a:extLst>
          </p:cNvPr>
          <p:cNvSpPr txBox="1"/>
          <p:nvPr/>
        </p:nvSpPr>
        <p:spPr>
          <a:xfrm>
            <a:off x="763905" y="2489835"/>
            <a:ext cx="14728190" cy="3621405"/>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tabLst>
                <a:tab pos="180340" algn="l"/>
              </a:tabLst>
            </a:pPr>
            <a:r>
              <a:rPr lang="en-US" sz="3600" dirty="0">
                <a:latin typeface="TH Niramit AS" panose="02000506000000020004" pitchFamily="2" charset="-34"/>
                <a:ea typeface="Calibri" panose="020F0502020204030204" pitchFamily="34" charset="0"/>
                <a:cs typeface="TH Niramit AS" panose="02000506000000020004" pitchFamily="2" charset="-34"/>
              </a:rPr>
              <a:t>18-21  Complete the passage.             (</a:t>
            </a:r>
            <a:r>
              <a:rPr lang="th-TH" sz="3600" dirty="0">
                <a:latin typeface="TH Niramit AS" panose="02000506000000020004" pitchFamily="2" charset="-34"/>
                <a:ea typeface="Calibri" panose="020F0502020204030204" pitchFamily="34" charset="0"/>
                <a:cs typeface="TH Niramit AS" panose="02000506000000020004" pitchFamily="2" charset="-34"/>
              </a:rPr>
              <a:t>ต 2.2 ป.6/1)</a:t>
            </a:r>
          </a:p>
          <a:p>
            <a:pPr>
              <a:lnSpc>
                <a:spcPct val="107000"/>
              </a:lnSpc>
              <a:spcAft>
                <a:spcPts val="800"/>
              </a:spcAft>
              <a:tabLst>
                <a:tab pos="180340" algn="l"/>
              </a:tabLst>
            </a:pPr>
            <a:r>
              <a:rPr lang="th-TH" sz="3600" dirty="0">
                <a:latin typeface="TH Niramit AS" panose="02000506000000020004" pitchFamily="2" charset="-34"/>
                <a:ea typeface="Calibri" panose="020F0502020204030204" pitchFamily="34" charset="0"/>
                <a:cs typeface="TH Niramit AS" panose="02000506000000020004" pitchFamily="2" charset="-34"/>
              </a:rPr>
              <a:t>	</a:t>
            </a:r>
            <a:r>
              <a:rPr lang="en-US" sz="3600" dirty="0">
                <a:latin typeface="TH Niramit AS" panose="02000506000000020004" pitchFamily="2" charset="-34"/>
                <a:ea typeface="Calibri" panose="020F0502020204030204" pitchFamily="34" charset="0"/>
                <a:cs typeface="TH Niramit AS" panose="02000506000000020004" pitchFamily="2" charset="-34"/>
              </a:rPr>
              <a:t>The nutrition tips tell you the amount of calories per serving.  You will get ____(18)____ calories when you eat or drink one serving.  One serving has 2 g Of fat, ______(19)_____, and 250 mg of sodium.  We can say that it has low fat, high Sugar and medium sodium.  It contains no _______(20)______.  It does not have any </a:t>
            </a:r>
          </a:p>
          <a:p>
            <a:pPr>
              <a:lnSpc>
                <a:spcPct val="107000"/>
              </a:lnSpc>
              <a:spcAft>
                <a:spcPts val="800"/>
              </a:spcAft>
              <a:tabLst>
                <a:tab pos="180340" algn="l"/>
              </a:tabLst>
            </a:pPr>
            <a:r>
              <a:rPr lang="en-US" sz="3600" dirty="0">
                <a:latin typeface="TH Niramit AS" panose="02000506000000020004" pitchFamily="2" charset="-34"/>
                <a:ea typeface="Calibri" panose="020F0502020204030204" pitchFamily="34" charset="0"/>
                <a:cs typeface="TH Niramit AS" panose="02000506000000020004" pitchFamily="2" charset="-34"/>
              </a:rPr>
              <a:t>protein or carbohydrate at all.  So the nutrition tips should be for ______(21)_____.</a:t>
            </a:r>
          </a:p>
        </p:txBody>
      </p:sp>
      <p:sp>
        <p:nvSpPr>
          <p:cNvPr id="7" name="สี่เหลี่ยมผืนผ้า 9">
            <a:extLst>
              <a:ext uri="{FF2B5EF4-FFF2-40B4-BE49-F238E27FC236}">
                <a16:creationId xmlns:a16="http://schemas.microsoft.com/office/drawing/2014/main" id="{820A0EC1-5EC0-4C81-8B95-1EAA8DF73F5F}"/>
              </a:ext>
            </a:extLst>
          </p:cNvPr>
          <p:cNvSpPr/>
          <p:nvPr/>
        </p:nvSpPr>
        <p:spPr>
          <a:xfrm>
            <a:off x="1539240" y="6470496"/>
            <a:ext cx="14417040" cy="5020464"/>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nSpc>
                <a:spcPct val="200000"/>
              </a:lnSpc>
            </a:pPr>
            <a:r>
              <a:rPr lang="en-US" sz="4400" b="1" dirty="0">
                <a:latin typeface="TH Niramit AS" panose="02000506000000020004" pitchFamily="2" charset="-34"/>
                <a:cs typeface="TH Niramit AS" panose="02000506000000020004" pitchFamily="2" charset="-34"/>
              </a:rPr>
              <a:t>18.	1.  two and forty hundred</a:t>
            </a:r>
          </a:p>
          <a:p>
            <a:pPr>
              <a:lnSpc>
                <a:spcPct val="200000"/>
              </a:lnSpc>
            </a:pPr>
            <a:r>
              <a:rPr lang="en-US" sz="4400" b="1" dirty="0">
                <a:latin typeface="TH Niramit AS" panose="02000506000000020004" pitchFamily="2" charset="-34"/>
                <a:cs typeface="TH Niramit AS" panose="02000506000000020004" pitchFamily="2" charset="-34"/>
              </a:rPr>
              <a:t>      2.  Twenty four hundred</a:t>
            </a:r>
          </a:p>
          <a:p>
            <a:pPr>
              <a:lnSpc>
                <a:spcPct val="200000"/>
              </a:lnSpc>
            </a:pPr>
            <a:r>
              <a:rPr lang="en-US" sz="4400" b="1" dirty="0">
                <a:latin typeface="TH Niramit AS" panose="02000506000000020004" pitchFamily="2" charset="-34"/>
                <a:cs typeface="TH Niramit AS" panose="02000506000000020004" pitchFamily="2" charset="-34"/>
              </a:rPr>
              <a:t>      </a:t>
            </a:r>
            <a:r>
              <a:rPr lang="en-US" sz="4400" b="1" dirty="0">
                <a:solidFill>
                  <a:schemeClr val="tx1"/>
                </a:solidFill>
                <a:latin typeface="TH Niramit AS" panose="02000506000000020004" pitchFamily="2" charset="-34"/>
                <a:cs typeface="TH Niramit AS" panose="02000506000000020004" pitchFamily="2" charset="-34"/>
              </a:rPr>
              <a:t>3.  two hundred and forty</a:t>
            </a:r>
          </a:p>
          <a:p>
            <a:pPr>
              <a:lnSpc>
                <a:spcPct val="200000"/>
              </a:lnSpc>
            </a:pPr>
            <a:r>
              <a:rPr lang="en-US" sz="4400" b="1" dirty="0">
                <a:latin typeface="TH Niramit AS" panose="02000506000000020004" pitchFamily="2" charset="-34"/>
                <a:cs typeface="TH Niramit AS" panose="02000506000000020004" pitchFamily="2" charset="-34"/>
              </a:rPr>
              <a:t>      4.  Twenty hundred and forty</a:t>
            </a:r>
          </a:p>
        </p:txBody>
      </p:sp>
      <p:sp>
        <p:nvSpPr>
          <p:cNvPr id="8" name="Star: 5 Points 7">
            <a:extLst>
              <a:ext uri="{FF2B5EF4-FFF2-40B4-BE49-F238E27FC236}">
                <a16:creationId xmlns:a16="http://schemas.microsoft.com/office/drawing/2014/main" id="{A238C748-F1A0-47A2-B47E-F308CEA9B2BF}"/>
              </a:ext>
            </a:extLst>
          </p:cNvPr>
          <p:cNvSpPr/>
          <p:nvPr/>
        </p:nvSpPr>
        <p:spPr>
          <a:xfrm>
            <a:off x="-3389587" y="4840014"/>
            <a:ext cx="1213945" cy="1135117"/>
          </a:xfrm>
          <a:prstGeom prst="star5">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Tree>
    <p:extLst>
      <p:ext uri="{BB962C8B-B14F-4D97-AF65-F5344CB8AC3E}">
        <p14:creationId xmlns:p14="http://schemas.microsoft.com/office/powerpoint/2010/main" val="30585972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75E-6 4.16667E-7 L 0.32236 0.35234 " pathEditMode="relative" rAng="0" ptsTypes="AA">
                                      <p:cBhvr>
                                        <p:cTn id="6" dur="2000" fill="hold"/>
                                        <p:tgtEl>
                                          <p:spTgt spid="8"/>
                                        </p:tgtEl>
                                        <p:attrNameLst>
                                          <p:attrName>ppt_x</p:attrName>
                                          <p:attrName>ppt_y</p:attrName>
                                        </p:attrNameLst>
                                      </p:cBhvr>
                                      <p:rCtr x="16123" y="1761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ABA355-F701-4AE8-BDE7-7171CE1ED57F}"/>
              </a:ext>
            </a:extLst>
          </p:cNvPr>
          <p:cNvPicPr>
            <a:picLocks noChangeAspect="1"/>
          </p:cNvPicPr>
          <p:nvPr/>
        </p:nvPicPr>
        <p:blipFill>
          <a:blip r:embed="rId2"/>
          <a:stretch>
            <a:fillRect/>
          </a:stretch>
        </p:blipFill>
        <p:spPr>
          <a:xfrm>
            <a:off x="2032" y="0"/>
            <a:ext cx="16251936" cy="12192000"/>
          </a:xfrm>
          <a:prstGeom prst="rect">
            <a:avLst/>
          </a:prstGeom>
        </p:spPr>
      </p:pic>
      <p:sp>
        <p:nvSpPr>
          <p:cNvPr id="5" name="Text Box 2">
            <a:extLst>
              <a:ext uri="{FF2B5EF4-FFF2-40B4-BE49-F238E27FC236}">
                <a16:creationId xmlns:a16="http://schemas.microsoft.com/office/drawing/2014/main" id="{EEBDDAF4-9134-437A-81C5-C31E616FBD5F}"/>
              </a:ext>
            </a:extLst>
          </p:cNvPr>
          <p:cNvSpPr txBox="1"/>
          <p:nvPr/>
        </p:nvSpPr>
        <p:spPr>
          <a:xfrm>
            <a:off x="763905" y="2489835"/>
            <a:ext cx="14728190" cy="3621405"/>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tabLst>
                <a:tab pos="180340" algn="l"/>
              </a:tabLst>
            </a:pPr>
            <a:r>
              <a:rPr lang="en-US" sz="3600" dirty="0">
                <a:latin typeface="TH Niramit AS" panose="02000506000000020004" pitchFamily="2" charset="-34"/>
                <a:ea typeface="Calibri" panose="020F0502020204030204" pitchFamily="34" charset="0"/>
                <a:cs typeface="TH Niramit AS" panose="02000506000000020004" pitchFamily="2" charset="-34"/>
              </a:rPr>
              <a:t>18-21  Complete the passage.             (</a:t>
            </a:r>
            <a:r>
              <a:rPr lang="th-TH" sz="3600" dirty="0">
                <a:latin typeface="TH Niramit AS" panose="02000506000000020004" pitchFamily="2" charset="-34"/>
                <a:ea typeface="Calibri" panose="020F0502020204030204" pitchFamily="34" charset="0"/>
                <a:cs typeface="TH Niramit AS" panose="02000506000000020004" pitchFamily="2" charset="-34"/>
              </a:rPr>
              <a:t>ต 2.2 ป.6/1)</a:t>
            </a:r>
          </a:p>
          <a:p>
            <a:pPr>
              <a:lnSpc>
                <a:spcPct val="107000"/>
              </a:lnSpc>
              <a:spcAft>
                <a:spcPts val="800"/>
              </a:spcAft>
              <a:tabLst>
                <a:tab pos="180340" algn="l"/>
              </a:tabLst>
            </a:pPr>
            <a:r>
              <a:rPr lang="th-TH" sz="3600" dirty="0">
                <a:latin typeface="TH Niramit AS" panose="02000506000000020004" pitchFamily="2" charset="-34"/>
                <a:ea typeface="Calibri" panose="020F0502020204030204" pitchFamily="34" charset="0"/>
                <a:cs typeface="TH Niramit AS" panose="02000506000000020004" pitchFamily="2" charset="-34"/>
              </a:rPr>
              <a:t>	</a:t>
            </a:r>
            <a:r>
              <a:rPr lang="en-US" sz="3600" dirty="0">
                <a:latin typeface="TH Niramit AS" panose="02000506000000020004" pitchFamily="2" charset="-34"/>
                <a:ea typeface="Calibri" panose="020F0502020204030204" pitchFamily="34" charset="0"/>
                <a:cs typeface="TH Niramit AS" panose="02000506000000020004" pitchFamily="2" charset="-34"/>
              </a:rPr>
              <a:t>The nutrition tips tell you the amount of calories per serving.  You will get ____(18)____ calories when you eat or drink one serving.  One serving has 2 g Of fat, ______(19)_____, and 250 mg of sodium.  We can say that it has low fat, high Sugar and medium sodium.  It contains no _______(20)______.  It does not have any </a:t>
            </a:r>
          </a:p>
          <a:p>
            <a:pPr>
              <a:lnSpc>
                <a:spcPct val="107000"/>
              </a:lnSpc>
              <a:spcAft>
                <a:spcPts val="800"/>
              </a:spcAft>
              <a:tabLst>
                <a:tab pos="180340" algn="l"/>
              </a:tabLst>
            </a:pPr>
            <a:r>
              <a:rPr lang="en-US" sz="3600" dirty="0">
                <a:latin typeface="TH Niramit AS" panose="02000506000000020004" pitchFamily="2" charset="-34"/>
                <a:ea typeface="Calibri" panose="020F0502020204030204" pitchFamily="34" charset="0"/>
                <a:cs typeface="TH Niramit AS" panose="02000506000000020004" pitchFamily="2" charset="-34"/>
              </a:rPr>
              <a:t>protein or carbohydrate at all.  So the nutrition tips should be for ______(21)_____.</a:t>
            </a:r>
          </a:p>
        </p:txBody>
      </p:sp>
      <p:sp>
        <p:nvSpPr>
          <p:cNvPr id="7" name="สี่เหลี่ยมผืนผ้า 9">
            <a:extLst>
              <a:ext uri="{FF2B5EF4-FFF2-40B4-BE49-F238E27FC236}">
                <a16:creationId xmlns:a16="http://schemas.microsoft.com/office/drawing/2014/main" id="{820A0EC1-5EC0-4C81-8B95-1EAA8DF73F5F}"/>
              </a:ext>
            </a:extLst>
          </p:cNvPr>
          <p:cNvSpPr/>
          <p:nvPr/>
        </p:nvSpPr>
        <p:spPr>
          <a:xfrm>
            <a:off x="1539240" y="6470496"/>
            <a:ext cx="14417040" cy="5020464"/>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nSpc>
                <a:spcPct val="200000"/>
              </a:lnSpc>
            </a:pPr>
            <a:r>
              <a:rPr lang="en-US" sz="4400" b="1" dirty="0">
                <a:latin typeface="TH Niramit AS" panose="02000506000000020004" pitchFamily="2" charset="-34"/>
                <a:cs typeface="TH Niramit AS" panose="02000506000000020004" pitchFamily="2" charset="-34"/>
              </a:rPr>
              <a:t>19.	1.  12 g of sugar				</a:t>
            </a:r>
          </a:p>
          <a:p>
            <a:pPr>
              <a:lnSpc>
                <a:spcPct val="200000"/>
              </a:lnSpc>
            </a:pPr>
            <a:r>
              <a:rPr lang="en-US" sz="4400" b="1" dirty="0">
                <a:latin typeface="TH Niramit AS" panose="02000506000000020004" pitchFamily="2" charset="-34"/>
                <a:cs typeface="TH Niramit AS" panose="02000506000000020004" pitchFamily="2" charset="-34"/>
              </a:rPr>
              <a:t> 		</a:t>
            </a:r>
            <a:r>
              <a:rPr lang="en-US" sz="4400" b="1" dirty="0">
                <a:solidFill>
                  <a:schemeClr val="tx1"/>
                </a:solidFill>
                <a:latin typeface="TH Niramit AS" panose="02000506000000020004" pitchFamily="2" charset="-34"/>
                <a:cs typeface="TH Niramit AS" panose="02000506000000020004" pitchFamily="2" charset="-34"/>
              </a:rPr>
              <a:t>2.  2 g of calories</a:t>
            </a:r>
          </a:p>
          <a:p>
            <a:pPr>
              <a:lnSpc>
                <a:spcPct val="200000"/>
              </a:lnSpc>
            </a:pPr>
            <a:r>
              <a:rPr lang="en-US" sz="4400" b="1" dirty="0">
                <a:latin typeface="TH Niramit AS" panose="02000506000000020004" pitchFamily="2" charset="-34"/>
                <a:cs typeface="TH Niramit AS" panose="02000506000000020004" pitchFamily="2" charset="-34"/>
              </a:rPr>
              <a:t>		3.  240 mg of total fat			</a:t>
            </a:r>
          </a:p>
          <a:p>
            <a:pPr>
              <a:lnSpc>
                <a:spcPct val="200000"/>
              </a:lnSpc>
            </a:pPr>
            <a:r>
              <a:rPr lang="en-US" sz="4400" b="1" dirty="0">
                <a:latin typeface="TH Niramit AS" panose="02000506000000020004" pitchFamily="2" charset="-34"/>
                <a:cs typeface="TH Niramit AS" panose="02000506000000020004" pitchFamily="2" charset="-34"/>
              </a:rPr>
              <a:t>		4.  250 mg of saturated fat</a:t>
            </a:r>
          </a:p>
        </p:txBody>
      </p:sp>
      <p:sp>
        <p:nvSpPr>
          <p:cNvPr id="8" name="Star: 5 Points 7">
            <a:extLst>
              <a:ext uri="{FF2B5EF4-FFF2-40B4-BE49-F238E27FC236}">
                <a16:creationId xmlns:a16="http://schemas.microsoft.com/office/drawing/2014/main" id="{43F01471-1890-46CF-8A5A-322E2A38234B}"/>
              </a:ext>
            </a:extLst>
          </p:cNvPr>
          <p:cNvSpPr/>
          <p:nvPr/>
        </p:nvSpPr>
        <p:spPr>
          <a:xfrm>
            <a:off x="-3389587" y="4840014"/>
            <a:ext cx="1213945" cy="1135117"/>
          </a:xfrm>
          <a:prstGeom prst="star5">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Tree>
    <p:extLst>
      <p:ext uri="{BB962C8B-B14F-4D97-AF65-F5344CB8AC3E}">
        <p14:creationId xmlns:p14="http://schemas.microsoft.com/office/powerpoint/2010/main" val="13159696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75E-6 4.16667E-7 L 0.33398 0.2444 " pathEditMode="relative" rAng="0" ptsTypes="AA">
                                      <p:cBhvr>
                                        <p:cTn id="6" dur="2000" fill="hold"/>
                                        <p:tgtEl>
                                          <p:spTgt spid="8"/>
                                        </p:tgtEl>
                                        <p:attrNameLst>
                                          <p:attrName>ppt_x</p:attrName>
                                          <p:attrName>ppt_y</p:attrName>
                                        </p:attrNameLst>
                                      </p:cBhvr>
                                      <p:rCtr x="16699" y="1221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ABA355-F701-4AE8-BDE7-7171CE1ED57F}"/>
              </a:ext>
            </a:extLst>
          </p:cNvPr>
          <p:cNvPicPr>
            <a:picLocks noChangeAspect="1"/>
          </p:cNvPicPr>
          <p:nvPr/>
        </p:nvPicPr>
        <p:blipFill>
          <a:blip r:embed="rId2"/>
          <a:stretch>
            <a:fillRect/>
          </a:stretch>
        </p:blipFill>
        <p:spPr>
          <a:xfrm>
            <a:off x="2032" y="0"/>
            <a:ext cx="16251936" cy="12192000"/>
          </a:xfrm>
          <a:prstGeom prst="rect">
            <a:avLst/>
          </a:prstGeom>
        </p:spPr>
      </p:pic>
      <p:sp>
        <p:nvSpPr>
          <p:cNvPr id="5" name="Text Box 2">
            <a:extLst>
              <a:ext uri="{FF2B5EF4-FFF2-40B4-BE49-F238E27FC236}">
                <a16:creationId xmlns:a16="http://schemas.microsoft.com/office/drawing/2014/main" id="{EEBDDAF4-9134-437A-81C5-C31E616FBD5F}"/>
              </a:ext>
            </a:extLst>
          </p:cNvPr>
          <p:cNvSpPr txBox="1"/>
          <p:nvPr/>
        </p:nvSpPr>
        <p:spPr>
          <a:xfrm>
            <a:off x="763905" y="2489835"/>
            <a:ext cx="14728190" cy="3621405"/>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tabLst>
                <a:tab pos="180340" algn="l"/>
              </a:tabLst>
            </a:pPr>
            <a:r>
              <a:rPr lang="en-US" sz="3600" dirty="0">
                <a:latin typeface="TH Niramit AS" panose="02000506000000020004" pitchFamily="2" charset="-34"/>
                <a:ea typeface="Calibri" panose="020F0502020204030204" pitchFamily="34" charset="0"/>
                <a:cs typeface="TH Niramit AS" panose="02000506000000020004" pitchFamily="2" charset="-34"/>
              </a:rPr>
              <a:t>18-21  Complete the passage.             (</a:t>
            </a:r>
            <a:r>
              <a:rPr lang="th-TH" sz="3600" dirty="0">
                <a:latin typeface="TH Niramit AS" panose="02000506000000020004" pitchFamily="2" charset="-34"/>
                <a:ea typeface="Calibri" panose="020F0502020204030204" pitchFamily="34" charset="0"/>
                <a:cs typeface="TH Niramit AS" panose="02000506000000020004" pitchFamily="2" charset="-34"/>
              </a:rPr>
              <a:t>ต 2.2 ป.6/1)</a:t>
            </a:r>
          </a:p>
          <a:p>
            <a:pPr>
              <a:lnSpc>
                <a:spcPct val="107000"/>
              </a:lnSpc>
              <a:spcAft>
                <a:spcPts val="800"/>
              </a:spcAft>
              <a:tabLst>
                <a:tab pos="180340" algn="l"/>
              </a:tabLst>
            </a:pPr>
            <a:r>
              <a:rPr lang="th-TH" sz="3600" dirty="0">
                <a:latin typeface="TH Niramit AS" panose="02000506000000020004" pitchFamily="2" charset="-34"/>
                <a:ea typeface="Calibri" panose="020F0502020204030204" pitchFamily="34" charset="0"/>
                <a:cs typeface="TH Niramit AS" panose="02000506000000020004" pitchFamily="2" charset="-34"/>
              </a:rPr>
              <a:t>	</a:t>
            </a:r>
            <a:r>
              <a:rPr lang="en-US" sz="3600" dirty="0">
                <a:latin typeface="TH Niramit AS" panose="02000506000000020004" pitchFamily="2" charset="-34"/>
                <a:ea typeface="Calibri" panose="020F0502020204030204" pitchFamily="34" charset="0"/>
                <a:cs typeface="TH Niramit AS" panose="02000506000000020004" pitchFamily="2" charset="-34"/>
              </a:rPr>
              <a:t>The nutrition tips tell you the amount of calories per serving.  You will get ____(18)____ calories when you eat or drink one serving.  One serving has 2 g Of fat, ______(19)_____, and 250 mg of sodium.  We can say that it has low fat, high Sugar and medium sodium.  It contains no _______(20)______.  It does not have any </a:t>
            </a:r>
          </a:p>
          <a:p>
            <a:pPr>
              <a:lnSpc>
                <a:spcPct val="107000"/>
              </a:lnSpc>
              <a:spcAft>
                <a:spcPts val="800"/>
              </a:spcAft>
              <a:tabLst>
                <a:tab pos="180340" algn="l"/>
              </a:tabLst>
            </a:pPr>
            <a:r>
              <a:rPr lang="en-US" sz="3600" dirty="0">
                <a:latin typeface="TH Niramit AS" panose="02000506000000020004" pitchFamily="2" charset="-34"/>
                <a:ea typeface="Calibri" panose="020F0502020204030204" pitchFamily="34" charset="0"/>
                <a:cs typeface="TH Niramit AS" panose="02000506000000020004" pitchFamily="2" charset="-34"/>
              </a:rPr>
              <a:t>protein or carbohydrate at all.  So the nutrition tips should be for ______(21)_____.</a:t>
            </a:r>
          </a:p>
        </p:txBody>
      </p:sp>
      <p:sp>
        <p:nvSpPr>
          <p:cNvPr id="7" name="สี่เหลี่ยมผืนผ้า 9">
            <a:extLst>
              <a:ext uri="{FF2B5EF4-FFF2-40B4-BE49-F238E27FC236}">
                <a16:creationId xmlns:a16="http://schemas.microsoft.com/office/drawing/2014/main" id="{820A0EC1-5EC0-4C81-8B95-1EAA8DF73F5F}"/>
              </a:ext>
            </a:extLst>
          </p:cNvPr>
          <p:cNvSpPr/>
          <p:nvPr/>
        </p:nvSpPr>
        <p:spPr>
          <a:xfrm>
            <a:off x="1539240" y="6470496"/>
            <a:ext cx="14417040" cy="5020464"/>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marL="1200150" lvl="1" indent="-742950">
              <a:lnSpc>
                <a:spcPct val="200000"/>
              </a:lnSpc>
              <a:buAutoNum type="arabicPeriod" startAt="20"/>
            </a:pPr>
            <a:r>
              <a:rPr lang="en-US" sz="4400" b="1" dirty="0">
                <a:latin typeface="TH Niramit AS" panose="02000506000000020004" pitchFamily="2" charset="-34"/>
                <a:cs typeface="TH Niramit AS" panose="02000506000000020004" pitchFamily="2" charset="-34"/>
              </a:rPr>
              <a:t> </a:t>
            </a:r>
            <a:r>
              <a:rPr lang="en-US" sz="4400" b="1" dirty="0">
                <a:solidFill>
                  <a:schemeClr val="tx1"/>
                </a:solidFill>
                <a:latin typeface="TH Niramit AS" panose="02000506000000020004" pitchFamily="2" charset="-34"/>
                <a:cs typeface="TH Niramit AS" panose="02000506000000020004" pitchFamily="2" charset="-34"/>
              </a:rPr>
              <a:t>1.  Sugar		</a:t>
            </a:r>
            <a:r>
              <a:rPr lang="en-US" sz="4400" b="1" dirty="0">
                <a:latin typeface="TH Niramit AS" panose="02000506000000020004" pitchFamily="2" charset="-34"/>
                <a:cs typeface="TH Niramit AS" panose="02000506000000020004" pitchFamily="2" charset="-34"/>
              </a:rPr>
              <a:t>	</a:t>
            </a:r>
          </a:p>
          <a:p>
            <a:pPr>
              <a:lnSpc>
                <a:spcPct val="200000"/>
              </a:lnSpc>
            </a:pPr>
            <a:r>
              <a:rPr lang="en-US" sz="4400" b="1" dirty="0">
                <a:latin typeface="TH Niramit AS" panose="02000506000000020004" pitchFamily="2" charset="-34"/>
                <a:cs typeface="TH Niramit AS" panose="02000506000000020004" pitchFamily="2" charset="-34"/>
              </a:rPr>
              <a:t>			2. Sodium</a:t>
            </a:r>
          </a:p>
          <a:p>
            <a:pPr>
              <a:lnSpc>
                <a:spcPct val="200000"/>
              </a:lnSpc>
            </a:pPr>
            <a:r>
              <a:rPr lang="en-US" sz="4400" b="1" dirty="0">
                <a:latin typeface="TH Niramit AS" panose="02000506000000020004" pitchFamily="2" charset="-34"/>
                <a:cs typeface="TH Niramit AS" panose="02000506000000020004" pitchFamily="2" charset="-34"/>
              </a:rPr>
              <a:t>			3.  total fat</a:t>
            </a:r>
          </a:p>
          <a:p>
            <a:pPr>
              <a:lnSpc>
                <a:spcPct val="200000"/>
              </a:lnSpc>
            </a:pPr>
            <a:r>
              <a:rPr lang="en-US" sz="4400" b="1" dirty="0">
                <a:latin typeface="TH Niramit AS" panose="02000506000000020004" pitchFamily="2" charset="-34"/>
                <a:cs typeface="TH Niramit AS" panose="02000506000000020004" pitchFamily="2" charset="-34"/>
              </a:rPr>
              <a:t>			4. Saturated fat</a:t>
            </a:r>
          </a:p>
        </p:txBody>
      </p:sp>
      <p:sp>
        <p:nvSpPr>
          <p:cNvPr id="8" name="Star: 5 Points 7">
            <a:extLst>
              <a:ext uri="{FF2B5EF4-FFF2-40B4-BE49-F238E27FC236}">
                <a16:creationId xmlns:a16="http://schemas.microsoft.com/office/drawing/2014/main" id="{F2E54E6A-1F84-4295-A053-BF86498BB39D}"/>
              </a:ext>
            </a:extLst>
          </p:cNvPr>
          <p:cNvSpPr/>
          <p:nvPr/>
        </p:nvSpPr>
        <p:spPr>
          <a:xfrm>
            <a:off x="-3389587" y="4840014"/>
            <a:ext cx="1213945" cy="1135117"/>
          </a:xfrm>
          <a:prstGeom prst="star5">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Tree>
    <p:extLst>
      <p:ext uri="{BB962C8B-B14F-4D97-AF65-F5344CB8AC3E}">
        <p14:creationId xmlns:p14="http://schemas.microsoft.com/office/powerpoint/2010/main" val="14235697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0.00391 0.00391 L 0.31562 0.14362 " pathEditMode="relative" rAng="0" ptsTypes="AA">
                                      <p:cBhvr>
                                        <p:cTn id="6" dur="2000" fill="hold"/>
                                        <p:tgtEl>
                                          <p:spTgt spid="8"/>
                                        </p:tgtEl>
                                        <p:attrNameLst>
                                          <p:attrName>ppt_x</p:attrName>
                                          <p:attrName>ppt_y</p:attrName>
                                        </p:attrNameLst>
                                      </p:cBhvr>
                                      <p:rCtr x="15977" y="697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ABA355-F701-4AE8-BDE7-7171CE1ED57F}"/>
              </a:ext>
            </a:extLst>
          </p:cNvPr>
          <p:cNvPicPr>
            <a:picLocks noChangeAspect="1"/>
          </p:cNvPicPr>
          <p:nvPr/>
        </p:nvPicPr>
        <p:blipFill>
          <a:blip r:embed="rId2"/>
          <a:stretch>
            <a:fillRect/>
          </a:stretch>
        </p:blipFill>
        <p:spPr>
          <a:xfrm>
            <a:off x="2032" y="0"/>
            <a:ext cx="16251936" cy="12192000"/>
          </a:xfrm>
          <a:prstGeom prst="rect">
            <a:avLst/>
          </a:prstGeom>
        </p:spPr>
      </p:pic>
      <p:sp>
        <p:nvSpPr>
          <p:cNvPr id="5" name="Text Box 2">
            <a:extLst>
              <a:ext uri="{FF2B5EF4-FFF2-40B4-BE49-F238E27FC236}">
                <a16:creationId xmlns:a16="http://schemas.microsoft.com/office/drawing/2014/main" id="{EEBDDAF4-9134-437A-81C5-C31E616FBD5F}"/>
              </a:ext>
            </a:extLst>
          </p:cNvPr>
          <p:cNvSpPr txBox="1"/>
          <p:nvPr/>
        </p:nvSpPr>
        <p:spPr>
          <a:xfrm>
            <a:off x="763905" y="2489835"/>
            <a:ext cx="14728190" cy="3621405"/>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tabLst>
                <a:tab pos="180340" algn="l"/>
              </a:tabLst>
            </a:pPr>
            <a:r>
              <a:rPr lang="en-US" sz="3600" dirty="0">
                <a:latin typeface="TH Niramit AS" panose="02000506000000020004" pitchFamily="2" charset="-34"/>
                <a:ea typeface="Calibri" panose="020F0502020204030204" pitchFamily="34" charset="0"/>
                <a:cs typeface="TH Niramit AS" panose="02000506000000020004" pitchFamily="2" charset="-34"/>
              </a:rPr>
              <a:t>18-21  Complete the passage.             (</a:t>
            </a:r>
            <a:r>
              <a:rPr lang="th-TH" sz="3600" dirty="0">
                <a:latin typeface="TH Niramit AS" panose="02000506000000020004" pitchFamily="2" charset="-34"/>
                <a:ea typeface="Calibri" panose="020F0502020204030204" pitchFamily="34" charset="0"/>
                <a:cs typeface="TH Niramit AS" panose="02000506000000020004" pitchFamily="2" charset="-34"/>
              </a:rPr>
              <a:t>ต 2.2 ป.6/1)</a:t>
            </a:r>
          </a:p>
          <a:p>
            <a:pPr>
              <a:lnSpc>
                <a:spcPct val="107000"/>
              </a:lnSpc>
              <a:spcAft>
                <a:spcPts val="800"/>
              </a:spcAft>
              <a:tabLst>
                <a:tab pos="180340" algn="l"/>
              </a:tabLst>
            </a:pPr>
            <a:r>
              <a:rPr lang="th-TH" sz="3600" dirty="0">
                <a:latin typeface="TH Niramit AS" panose="02000506000000020004" pitchFamily="2" charset="-34"/>
                <a:ea typeface="Calibri" panose="020F0502020204030204" pitchFamily="34" charset="0"/>
                <a:cs typeface="TH Niramit AS" panose="02000506000000020004" pitchFamily="2" charset="-34"/>
              </a:rPr>
              <a:t>	</a:t>
            </a:r>
            <a:r>
              <a:rPr lang="en-US" sz="3600" dirty="0">
                <a:latin typeface="TH Niramit AS" panose="02000506000000020004" pitchFamily="2" charset="-34"/>
                <a:ea typeface="Calibri" panose="020F0502020204030204" pitchFamily="34" charset="0"/>
                <a:cs typeface="TH Niramit AS" panose="02000506000000020004" pitchFamily="2" charset="-34"/>
              </a:rPr>
              <a:t>The nutrition tips tell you the amount of calories per serving.  You will get ____(18)____ calories when you eat or drink one serving.  One serving has 2 g Of fat, ______(19)_____, and 250 mg of sodium.  We can say that it has low fat, high Sugar and medium sodium.  It contains no _______(20)______.  It does not have any </a:t>
            </a:r>
          </a:p>
          <a:p>
            <a:pPr>
              <a:lnSpc>
                <a:spcPct val="107000"/>
              </a:lnSpc>
              <a:spcAft>
                <a:spcPts val="800"/>
              </a:spcAft>
              <a:tabLst>
                <a:tab pos="180340" algn="l"/>
              </a:tabLst>
            </a:pPr>
            <a:r>
              <a:rPr lang="en-US" sz="3600" dirty="0">
                <a:latin typeface="TH Niramit AS" panose="02000506000000020004" pitchFamily="2" charset="-34"/>
                <a:ea typeface="Calibri" panose="020F0502020204030204" pitchFamily="34" charset="0"/>
                <a:cs typeface="TH Niramit AS" panose="02000506000000020004" pitchFamily="2" charset="-34"/>
              </a:rPr>
              <a:t>protein or carbohydrate at all.  So the nutrition tips should be for ______(21)_____.</a:t>
            </a:r>
          </a:p>
        </p:txBody>
      </p:sp>
      <p:sp>
        <p:nvSpPr>
          <p:cNvPr id="7" name="สี่เหลี่ยมผืนผ้า 9">
            <a:extLst>
              <a:ext uri="{FF2B5EF4-FFF2-40B4-BE49-F238E27FC236}">
                <a16:creationId xmlns:a16="http://schemas.microsoft.com/office/drawing/2014/main" id="{820A0EC1-5EC0-4C81-8B95-1EAA8DF73F5F}"/>
              </a:ext>
            </a:extLst>
          </p:cNvPr>
          <p:cNvSpPr/>
          <p:nvPr/>
        </p:nvSpPr>
        <p:spPr>
          <a:xfrm>
            <a:off x="2103120" y="6241896"/>
            <a:ext cx="14417040" cy="5020464"/>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lvl="1">
              <a:lnSpc>
                <a:spcPct val="150000"/>
              </a:lnSpc>
            </a:pPr>
            <a:r>
              <a:rPr lang="en-US" sz="4400" b="1" dirty="0">
                <a:latin typeface="TH Niramit AS" panose="02000506000000020004" pitchFamily="2" charset="-34"/>
                <a:cs typeface="TH Niramit AS" panose="02000506000000020004" pitchFamily="2" charset="-34"/>
              </a:rPr>
              <a:t>21.	</a:t>
            </a:r>
          </a:p>
          <a:p>
            <a:pPr lvl="1">
              <a:lnSpc>
                <a:spcPct val="150000"/>
              </a:lnSpc>
            </a:pPr>
            <a:r>
              <a:rPr lang="en-US" sz="4400" b="1" dirty="0">
                <a:latin typeface="TH Niramit AS" panose="02000506000000020004" pitchFamily="2" charset="-34"/>
                <a:cs typeface="TH Niramit AS" panose="02000506000000020004" pitchFamily="2" charset="-34"/>
              </a:rPr>
              <a:t>1. Fried fish	</a:t>
            </a:r>
          </a:p>
          <a:p>
            <a:pPr lvl="1">
              <a:lnSpc>
                <a:spcPct val="150000"/>
              </a:lnSpc>
            </a:pPr>
            <a:r>
              <a:rPr lang="en-US" sz="4400" b="1" dirty="0">
                <a:solidFill>
                  <a:schemeClr val="tx1"/>
                </a:solidFill>
                <a:latin typeface="TH Niramit AS" panose="02000506000000020004" pitchFamily="2" charset="-34"/>
                <a:cs typeface="TH Niramit AS" panose="02000506000000020004" pitchFamily="2" charset="-34"/>
              </a:rPr>
              <a:t>2. Fruit juice</a:t>
            </a:r>
          </a:p>
          <a:p>
            <a:pPr lvl="1">
              <a:lnSpc>
                <a:spcPct val="150000"/>
              </a:lnSpc>
            </a:pPr>
            <a:r>
              <a:rPr lang="en-US" sz="4400" b="1" dirty="0">
                <a:latin typeface="TH Niramit AS" panose="02000506000000020004" pitchFamily="2" charset="-34"/>
                <a:cs typeface="TH Niramit AS" panose="02000506000000020004" pitchFamily="2" charset="-34"/>
              </a:rPr>
              <a:t>3. backed beef	</a:t>
            </a:r>
          </a:p>
          <a:p>
            <a:pPr lvl="1">
              <a:lnSpc>
                <a:spcPct val="150000"/>
              </a:lnSpc>
            </a:pPr>
            <a:r>
              <a:rPr lang="en-US" sz="4400" b="1" dirty="0">
                <a:latin typeface="TH Niramit AS" panose="02000506000000020004" pitchFamily="2" charset="-34"/>
                <a:cs typeface="TH Niramit AS" panose="02000506000000020004" pitchFamily="2" charset="-34"/>
              </a:rPr>
              <a:t>4. Grilled pork</a:t>
            </a:r>
          </a:p>
        </p:txBody>
      </p:sp>
      <p:sp>
        <p:nvSpPr>
          <p:cNvPr id="8" name="Star: 5 Points 7">
            <a:extLst>
              <a:ext uri="{FF2B5EF4-FFF2-40B4-BE49-F238E27FC236}">
                <a16:creationId xmlns:a16="http://schemas.microsoft.com/office/drawing/2014/main" id="{8100A744-38A8-4109-B40F-7FEFABF5B9DD}"/>
              </a:ext>
            </a:extLst>
          </p:cNvPr>
          <p:cNvSpPr/>
          <p:nvPr/>
        </p:nvSpPr>
        <p:spPr>
          <a:xfrm>
            <a:off x="-3389587" y="4840014"/>
            <a:ext cx="1213945" cy="1135117"/>
          </a:xfrm>
          <a:prstGeom prst="star5">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Tree>
    <p:extLst>
      <p:ext uri="{BB962C8B-B14F-4D97-AF65-F5344CB8AC3E}">
        <p14:creationId xmlns:p14="http://schemas.microsoft.com/office/powerpoint/2010/main" val="42356530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75E-6 4.16667E-7 L 0.33984 0.2793 " pathEditMode="relative" rAng="0" ptsTypes="AA">
                                      <p:cBhvr>
                                        <p:cTn id="6" dur="2000" fill="hold"/>
                                        <p:tgtEl>
                                          <p:spTgt spid="8"/>
                                        </p:tgtEl>
                                        <p:attrNameLst>
                                          <p:attrName>ppt_x</p:attrName>
                                          <p:attrName>ppt_y</p:attrName>
                                        </p:attrNameLst>
                                      </p:cBhvr>
                                      <p:rCtr x="16992" y="1395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ABA355-F701-4AE8-BDE7-7171CE1ED57F}"/>
              </a:ext>
            </a:extLst>
          </p:cNvPr>
          <p:cNvPicPr>
            <a:picLocks noChangeAspect="1"/>
          </p:cNvPicPr>
          <p:nvPr/>
        </p:nvPicPr>
        <p:blipFill>
          <a:blip r:embed="rId2"/>
          <a:stretch>
            <a:fillRect/>
          </a:stretch>
        </p:blipFill>
        <p:spPr>
          <a:xfrm>
            <a:off x="2032" y="0"/>
            <a:ext cx="16251936" cy="12192000"/>
          </a:xfrm>
          <a:prstGeom prst="rect">
            <a:avLst/>
          </a:prstGeom>
        </p:spPr>
      </p:pic>
      <p:sp>
        <p:nvSpPr>
          <p:cNvPr id="7" name="สี่เหลี่ยมผืนผ้า 9">
            <a:extLst>
              <a:ext uri="{FF2B5EF4-FFF2-40B4-BE49-F238E27FC236}">
                <a16:creationId xmlns:a16="http://schemas.microsoft.com/office/drawing/2014/main" id="{820A0EC1-5EC0-4C81-8B95-1EAA8DF73F5F}"/>
              </a:ext>
            </a:extLst>
          </p:cNvPr>
          <p:cNvSpPr/>
          <p:nvPr/>
        </p:nvSpPr>
        <p:spPr>
          <a:xfrm>
            <a:off x="365760" y="2355696"/>
            <a:ext cx="16581120" cy="7824624"/>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lvl="1">
              <a:lnSpc>
                <a:spcPct val="200000"/>
              </a:lnSpc>
            </a:pPr>
            <a:r>
              <a:rPr lang="en-US" sz="4400" b="1" dirty="0">
                <a:latin typeface="TH Niramit AS" panose="02000506000000020004" pitchFamily="2" charset="-34"/>
                <a:cs typeface="TH Niramit AS" panose="02000506000000020004" pitchFamily="2" charset="-34"/>
              </a:rPr>
              <a:t>22. Son: Mom, I’m very hungry. Can I have some _____ please? </a:t>
            </a:r>
          </a:p>
          <a:p>
            <a:pPr lvl="1">
              <a:lnSpc>
                <a:spcPct val="200000"/>
              </a:lnSpc>
            </a:pPr>
            <a:r>
              <a:rPr lang="en-US" sz="4400" b="1" dirty="0">
                <a:latin typeface="TH Niramit AS" panose="02000506000000020004" pitchFamily="2" charset="-34"/>
                <a:cs typeface="TH Niramit AS" panose="02000506000000020004" pitchFamily="2" charset="-34"/>
              </a:rPr>
              <a:t>    Mom: Yes, here you are.  (</a:t>
            </a:r>
            <a:r>
              <a:rPr lang="th-TH" sz="4400" b="1" dirty="0">
                <a:latin typeface="TH Niramit AS" panose="02000506000000020004" pitchFamily="2" charset="-34"/>
                <a:cs typeface="TH Niramit AS" panose="02000506000000020004" pitchFamily="2" charset="-34"/>
              </a:rPr>
              <a:t>ต 2.2 ป.6/1)</a:t>
            </a:r>
          </a:p>
          <a:p>
            <a:pPr lvl="1">
              <a:lnSpc>
                <a:spcPct val="200000"/>
              </a:lnSpc>
            </a:pPr>
            <a:r>
              <a:rPr lang="th-TH" sz="4400" b="1" dirty="0">
                <a:latin typeface="TH Niramit AS" panose="02000506000000020004" pitchFamily="2" charset="-34"/>
                <a:cs typeface="TH Niramit AS" panose="02000506000000020004" pitchFamily="2" charset="-34"/>
              </a:rPr>
              <a:t>	1. </a:t>
            </a:r>
            <a:r>
              <a:rPr lang="en-US" sz="4400" b="1" dirty="0">
                <a:latin typeface="TH Niramit AS" panose="02000506000000020004" pitchFamily="2" charset="-34"/>
                <a:cs typeface="TH Niramit AS" panose="02000506000000020004" pitchFamily="2" charset="-34"/>
              </a:rPr>
              <a:t>tea 			</a:t>
            </a:r>
          </a:p>
          <a:p>
            <a:pPr lvl="1">
              <a:lnSpc>
                <a:spcPct val="200000"/>
              </a:lnSpc>
            </a:pPr>
            <a:r>
              <a:rPr lang="en-US" sz="4400" b="1" dirty="0">
                <a:latin typeface="TH Niramit AS" panose="02000506000000020004" pitchFamily="2" charset="-34"/>
                <a:cs typeface="TH Niramit AS" panose="02000506000000020004" pitchFamily="2" charset="-34"/>
              </a:rPr>
              <a:t>	2. water </a:t>
            </a:r>
          </a:p>
          <a:p>
            <a:pPr lvl="1">
              <a:lnSpc>
                <a:spcPct val="200000"/>
              </a:lnSpc>
            </a:pPr>
            <a:r>
              <a:rPr lang="en-US" sz="4400" b="1" dirty="0">
                <a:solidFill>
                  <a:schemeClr val="tx1"/>
                </a:solidFill>
                <a:latin typeface="TH Niramit AS" panose="02000506000000020004" pitchFamily="2" charset="-34"/>
                <a:cs typeface="TH Niramit AS" panose="02000506000000020004" pitchFamily="2" charset="-34"/>
              </a:rPr>
              <a:t>	3. noodles </a:t>
            </a:r>
            <a:r>
              <a:rPr lang="en-US" sz="4400" b="1" dirty="0">
                <a:solidFill>
                  <a:srgbClr val="FF0000"/>
                </a:solidFill>
                <a:latin typeface="TH Niramit AS" panose="02000506000000020004" pitchFamily="2" charset="-34"/>
                <a:cs typeface="TH Niramit AS" panose="02000506000000020004" pitchFamily="2" charset="-34"/>
              </a:rPr>
              <a:t>	</a:t>
            </a:r>
          </a:p>
          <a:p>
            <a:pPr lvl="1">
              <a:lnSpc>
                <a:spcPct val="200000"/>
              </a:lnSpc>
            </a:pPr>
            <a:r>
              <a:rPr lang="en-US" sz="4400" b="1" dirty="0">
                <a:latin typeface="TH Niramit AS" panose="02000506000000020004" pitchFamily="2" charset="-34"/>
                <a:cs typeface="TH Niramit AS" panose="02000506000000020004" pitchFamily="2" charset="-34"/>
              </a:rPr>
              <a:t>	4. orange juice</a:t>
            </a:r>
          </a:p>
        </p:txBody>
      </p:sp>
      <p:sp>
        <p:nvSpPr>
          <p:cNvPr id="4" name="Star: 5 Points 3">
            <a:extLst>
              <a:ext uri="{FF2B5EF4-FFF2-40B4-BE49-F238E27FC236}">
                <a16:creationId xmlns:a16="http://schemas.microsoft.com/office/drawing/2014/main" id="{1F407960-A295-49AA-B3BD-530CA3D15C5F}"/>
              </a:ext>
            </a:extLst>
          </p:cNvPr>
          <p:cNvSpPr/>
          <p:nvPr/>
        </p:nvSpPr>
        <p:spPr>
          <a:xfrm>
            <a:off x="-3389587" y="4840014"/>
            <a:ext cx="1213945" cy="1135117"/>
          </a:xfrm>
          <a:prstGeom prst="star5">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Tree>
    <p:extLst>
      <p:ext uri="{BB962C8B-B14F-4D97-AF65-F5344CB8AC3E}">
        <p14:creationId xmlns:p14="http://schemas.microsoft.com/office/powerpoint/2010/main" val="17223611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75E-6 4.16667E-7 L 0.25839 0.2612 " pathEditMode="relative" rAng="0" ptsTypes="AA">
                                      <p:cBhvr>
                                        <p:cTn id="6" dur="2000" fill="hold"/>
                                        <p:tgtEl>
                                          <p:spTgt spid="4"/>
                                        </p:tgtEl>
                                        <p:attrNameLst>
                                          <p:attrName>ppt_x</p:attrName>
                                          <p:attrName>ppt_y</p:attrName>
                                        </p:attrNameLst>
                                      </p:cBhvr>
                                      <p:rCtr x="12920" y="1306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ABA355-F701-4AE8-BDE7-7171CE1ED57F}"/>
              </a:ext>
            </a:extLst>
          </p:cNvPr>
          <p:cNvPicPr>
            <a:picLocks noChangeAspect="1"/>
          </p:cNvPicPr>
          <p:nvPr/>
        </p:nvPicPr>
        <p:blipFill>
          <a:blip r:embed="rId2"/>
          <a:stretch>
            <a:fillRect/>
          </a:stretch>
        </p:blipFill>
        <p:spPr>
          <a:xfrm>
            <a:off x="2032" y="0"/>
            <a:ext cx="16251936" cy="12192000"/>
          </a:xfrm>
          <a:prstGeom prst="rect">
            <a:avLst/>
          </a:prstGeom>
        </p:spPr>
      </p:pic>
      <p:sp>
        <p:nvSpPr>
          <p:cNvPr id="7" name="สี่เหลี่ยมผืนผ้า 9">
            <a:extLst>
              <a:ext uri="{FF2B5EF4-FFF2-40B4-BE49-F238E27FC236}">
                <a16:creationId xmlns:a16="http://schemas.microsoft.com/office/drawing/2014/main" id="{820A0EC1-5EC0-4C81-8B95-1EAA8DF73F5F}"/>
              </a:ext>
            </a:extLst>
          </p:cNvPr>
          <p:cNvSpPr/>
          <p:nvPr/>
        </p:nvSpPr>
        <p:spPr>
          <a:xfrm>
            <a:off x="365760" y="2355696"/>
            <a:ext cx="16581120" cy="9440064"/>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lvl="1">
              <a:lnSpc>
                <a:spcPct val="200000"/>
              </a:lnSpc>
            </a:pPr>
            <a:r>
              <a:rPr lang="en-US" sz="4400" b="1" dirty="0">
                <a:latin typeface="TH Niramit AS" panose="02000506000000020004" pitchFamily="2" charset="-34"/>
                <a:cs typeface="TH Niramit AS" panose="02000506000000020004" pitchFamily="2" charset="-34"/>
              </a:rPr>
              <a:t>23.  A: What club would you like to join? </a:t>
            </a:r>
          </a:p>
          <a:p>
            <a:pPr lvl="1">
              <a:lnSpc>
                <a:spcPct val="200000"/>
              </a:lnSpc>
            </a:pPr>
            <a:r>
              <a:rPr lang="en-US" sz="4400" b="1" dirty="0">
                <a:latin typeface="TH Niramit AS" panose="02000506000000020004" pitchFamily="2" charset="-34"/>
                <a:cs typeface="TH Niramit AS" panose="02000506000000020004" pitchFamily="2" charset="-34"/>
              </a:rPr>
              <a:t>      B: I’d like to join the _________because I    like baking cakes.</a:t>
            </a:r>
          </a:p>
          <a:p>
            <a:pPr lvl="1">
              <a:lnSpc>
                <a:spcPct val="200000"/>
              </a:lnSpc>
            </a:pPr>
            <a:r>
              <a:rPr lang="en-US" sz="4400" b="1" dirty="0">
                <a:latin typeface="TH Niramit AS" panose="02000506000000020004" pitchFamily="2" charset="-34"/>
                <a:cs typeface="TH Niramit AS" panose="02000506000000020004" pitchFamily="2" charset="-34"/>
              </a:rPr>
              <a:t> (</a:t>
            </a:r>
            <a:r>
              <a:rPr lang="th-TH" sz="4400" b="1" dirty="0">
                <a:latin typeface="TH Niramit AS" panose="02000506000000020004" pitchFamily="2" charset="-34"/>
                <a:cs typeface="TH Niramit AS" panose="02000506000000020004" pitchFamily="2" charset="-34"/>
              </a:rPr>
              <a:t>ต 2.2 ป.6/1)</a:t>
            </a:r>
          </a:p>
          <a:p>
            <a:pPr lvl="1">
              <a:lnSpc>
                <a:spcPct val="200000"/>
              </a:lnSpc>
            </a:pPr>
            <a:r>
              <a:rPr lang="th-TH" sz="4400" b="1" dirty="0">
                <a:latin typeface="TH Niramit AS" panose="02000506000000020004" pitchFamily="2" charset="-34"/>
                <a:cs typeface="TH Niramit AS" panose="02000506000000020004" pitchFamily="2" charset="-34"/>
              </a:rPr>
              <a:t>	1. </a:t>
            </a:r>
            <a:r>
              <a:rPr lang="en-US" sz="4400" b="1" dirty="0">
                <a:latin typeface="TH Niramit AS" panose="02000506000000020004" pitchFamily="2" charset="-34"/>
                <a:cs typeface="TH Niramit AS" panose="02000506000000020004" pitchFamily="2" charset="-34"/>
              </a:rPr>
              <a:t>arts club </a:t>
            </a:r>
          </a:p>
          <a:p>
            <a:pPr lvl="1">
              <a:lnSpc>
                <a:spcPct val="200000"/>
              </a:lnSpc>
            </a:pPr>
            <a:r>
              <a:rPr lang="en-US" sz="4400" b="1" dirty="0">
                <a:latin typeface="TH Niramit AS" panose="02000506000000020004" pitchFamily="2" charset="-34"/>
                <a:cs typeface="TH Niramit AS" panose="02000506000000020004" pitchFamily="2" charset="-34"/>
              </a:rPr>
              <a:t>	2. sports club </a:t>
            </a:r>
          </a:p>
          <a:p>
            <a:pPr lvl="1">
              <a:lnSpc>
                <a:spcPct val="200000"/>
              </a:lnSpc>
            </a:pPr>
            <a:r>
              <a:rPr lang="en-US" sz="4400" b="1" dirty="0">
                <a:solidFill>
                  <a:schemeClr val="tx1"/>
                </a:solidFill>
                <a:latin typeface="TH Niramit AS" panose="02000506000000020004" pitchFamily="2" charset="-34"/>
                <a:cs typeface="TH Niramit AS" panose="02000506000000020004" pitchFamily="2" charset="-34"/>
              </a:rPr>
              <a:t>	3. cooking club </a:t>
            </a:r>
          </a:p>
          <a:p>
            <a:pPr lvl="1">
              <a:lnSpc>
                <a:spcPct val="200000"/>
              </a:lnSpc>
            </a:pPr>
            <a:r>
              <a:rPr lang="en-US" sz="4400" b="1" dirty="0">
                <a:latin typeface="TH Niramit AS" panose="02000506000000020004" pitchFamily="2" charset="-34"/>
                <a:cs typeface="TH Niramit AS" panose="02000506000000020004" pitchFamily="2" charset="-34"/>
              </a:rPr>
              <a:t>	4. computer club </a:t>
            </a:r>
          </a:p>
        </p:txBody>
      </p:sp>
      <p:sp>
        <p:nvSpPr>
          <p:cNvPr id="4" name="Star: 5 Points 3">
            <a:extLst>
              <a:ext uri="{FF2B5EF4-FFF2-40B4-BE49-F238E27FC236}">
                <a16:creationId xmlns:a16="http://schemas.microsoft.com/office/drawing/2014/main" id="{BBDE7862-9A23-420B-A174-2BFA14832E1C}"/>
              </a:ext>
            </a:extLst>
          </p:cNvPr>
          <p:cNvSpPr/>
          <p:nvPr/>
        </p:nvSpPr>
        <p:spPr>
          <a:xfrm>
            <a:off x="-3389587" y="4840014"/>
            <a:ext cx="1213945" cy="1135117"/>
          </a:xfrm>
          <a:prstGeom prst="star5">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Tree>
    <p:extLst>
      <p:ext uri="{BB962C8B-B14F-4D97-AF65-F5344CB8AC3E}">
        <p14:creationId xmlns:p14="http://schemas.microsoft.com/office/powerpoint/2010/main" val="14303484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75E-6 4.16667E-7 L 0.2623 0.38151 " pathEditMode="relative" rAng="0" ptsTypes="AA">
                                      <p:cBhvr>
                                        <p:cTn id="6" dur="2000" fill="hold"/>
                                        <p:tgtEl>
                                          <p:spTgt spid="4"/>
                                        </p:tgtEl>
                                        <p:attrNameLst>
                                          <p:attrName>ppt_x</p:attrName>
                                          <p:attrName>ppt_y</p:attrName>
                                        </p:attrNameLst>
                                      </p:cBhvr>
                                      <p:rCtr x="13115" y="1907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ABA355-F701-4AE8-BDE7-7171CE1ED57F}"/>
              </a:ext>
            </a:extLst>
          </p:cNvPr>
          <p:cNvPicPr>
            <a:picLocks noChangeAspect="1"/>
          </p:cNvPicPr>
          <p:nvPr/>
        </p:nvPicPr>
        <p:blipFill>
          <a:blip r:embed="rId2"/>
          <a:stretch>
            <a:fillRect/>
          </a:stretch>
        </p:blipFill>
        <p:spPr>
          <a:xfrm>
            <a:off x="2032" y="0"/>
            <a:ext cx="16251936" cy="12192000"/>
          </a:xfrm>
          <a:prstGeom prst="rect">
            <a:avLst/>
          </a:prstGeom>
        </p:spPr>
      </p:pic>
      <p:pic>
        <p:nvPicPr>
          <p:cNvPr id="2" name="Picture 1">
            <a:extLst>
              <a:ext uri="{FF2B5EF4-FFF2-40B4-BE49-F238E27FC236}">
                <a16:creationId xmlns:a16="http://schemas.microsoft.com/office/drawing/2014/main" id="{FD83D54E-C1C3-4B5B-BA6D-F9E390396EBE}"/>
              </a:ext>
            </a:extLst>
          </p:cNvPr>
          <p:cNvPicPr>
            <a:picLocks noChangeAspect="1"/>
          </p:cNvPicPr>
          <p:nvPr/>
        </p:nvPicPr>
        <p:blipFill>
          <a:blip r:embed="rId3"/>
          <a:stretch>
            <a:fillRect/>
          </a:stretch>
        </p:blipFill>
        <p:spPr>
          <a:xfrm>
            <a:off x="3927537" y="8455574"/>
            <a:ext cx="8798427" cy="3526219"/>
          </a:xfrm>
          <a:prstGeom prst="rect">
            <a:avLst/>
          </a:prstGeom>
        </p:spPr>
      </p:pic>
      <p:pic>
        <p:nvPicPr>
          <p:cNvPr id="3" name="Picture 2">
            <a:extLst>
              <a:ext uri="{FF2B5EF4-FFF2-40B4-BE49-F238E27FC236}">
                <a16:creationId xmlns:a16="http://schemas.microsoft.com/office/drawing/2014/main" id="{94F37F12-B742-4620-A53F-D2303DF2601D}"/>
              </a:ext>
            </a:extLst>
          </p:cNvPr>
          <p:cNvPicPr>
            <a:picLocks noChangeAspect="1"/>
          </p:cNvPicPr>
          <p:nvPr/>
        </p:nvPicPr>
        <p:blipFill>
          <a:blip r:embed="rId4"/>
          <a:stretch>
            <a:fillRect/>
          </a:stretch>
        </p:blipFill>
        <p:spPr>
          <a:xfrm>
            <a:off x="491183" y="3425753"/>
            <a:ext cx="15113294" cy="5236918"/>
          </a:xfrm>
          <a:prstGeom prst="rect">
            <a:avLst/>
          </a:prstGeom>
        </p:spPr>
      </p:pic>
      <p:sp>
        <p:nvSpPr>
          <p:cNvPr id="8" name="สี่เหลี่ยมผืนผ้า 9">
            <a:extLst>
              <a:ext uri="{FF2B5EF4-FFF2-40B4-BE49-F238E27FC236}">
                <a16:creationId xmlns:a16="http://schemas.microsoft.com/office/drawing/2014/main" id="{7B86635C-9C7D-4EEE-AEAC-8B2F033F3698}"/>
              </a:ext>
            </a:extLst>
          </p:cNvPr>
          <p:cNvSpPr/>
          <p:nvPr/>
        </p:nvSpPr>
        <p:spPr>
          <a:xfrm>
            <a:off x="491183" y="2396429"/>
            <a:ext cx="14800668" cy="1029324"/>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lvl="1"/>
            <a:r>
              <a:rPr lang="en-US" sz="3600" b="1" dirty="0">
                <a:latin typeface="TH Niramit AS" panose="02000506000000020004" pitchFamily="2" charset="-34"/>
                <a:cs typeface="TH Niramit AS" panose="02000506000000020004" pitchFamily="2" charset="-34"/>
              </a:rPr>
              <a:t>(24-27) </a:t>
            </a:r>
          </a:p>
          <a:p>
            <a:pPr lvl="1"/>
            <a:r>
              <a:rPr lang="en-US" sz="3600" b="1" dirty="0">
                <a:latin typeface="TH Niramit AS" panose="02000506000000020004" pitchFamily="2" charset="-34"/>
                <a:cs typeface="TH Niramit AS" panose="02000506000000020004" pitchFamily="2" charset="-34"/>
              </a:rPr>
              <a:t>In this part, you have to choose the best answer to complete the passage.       (</a:t>
            </a:r>
            <a:r>
              <a:rPr lang="th-TH" sz="3600" b="1" dirty="0">
                <a:latin typeface="TH Niramit AS" panose="02000506000000020004" pitchFamily="2" charset="-34"/>
                <a:cs typeface="TH Niramit AS" panose="02000506000000020004" pitchFamily="2" charset="-34"/>
              </a:rPr>
              <a:t>ต 2.2 ป.6/1)</a:t>
            </a:r>
          </a:p>
          <a:p>
            <a:pPr lvl="1"/>
            <a:endParaRPr lang="th-TH" sz="3600" b="1" dirty="0">
              <a:latin typeface="TH Niramit AS" panose="02000506000000020004" pitchFamily="2" charset="-34"/>
              <a:cs typeface="TH Niramit AS" panose="02000506000000020004" pitchFamily="2" charset="-34"/>
            </a:endParaRPr>
          </a:p>
        </p:txBody>
      </p:sp>
    </p:spTree>
    <p:extLst>
      <p:ext uri="{BB962C8B-B14F-4D97-AF65-F5344CB8AC3E}">
        <p14:creationId xmlns:p14="http://schemas.microsoft.com/office/powerpoint/2010/main" val="6413391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ABA355-F701-4AE8-BDE7-7171CE1ED57F}"/>
              </a:ext>
            </a:extLst>
          </p:cNvPr>
          <p:cNvPicPr>
            <a:picLocks noChangeAspect="1"/>
          </p:cNvPicPr>
          <p:nvPr/>
        </p:nvPicPr>
        <p:blipFill>
          <a:blip r:embed="rId2"/>
          <a:stretch>
            <a:fillRect/>
          </a:stretch>
        </p:blipFill>
        <p:spPr>
          <a:xfrm>
            <a:off x="2032" y="0"/>
            <a:ext cx="16251936" cy="12192000"/>
          </a:xfrm>
          <a:prstGeom prst="rect">
            <a:avLst/>
          </a:prstGeom>
        </p:spPr>
      </p:pic>
      <p:pic>
        <p:nvPicPr>
          <p:cNvPr id="3" name="Picture 2">
            <a:extLst>
              <a:ext uri="{FF2B5EF4-FFF2-40B4-BE49-F238E27FC236}">
                <a16:creationId xmlns:a16="http://schemas.microsoft.com/office/drawing/2014/main" id="{94F37F12-B742-4620-A53F-D2303DF2601D}"/>
              </a:ext>
            </a:extLst>
          </p:cNvPr>
          <p:cNvPicPr>
            <a:picLocks noChangeAspect="1"/>
          </p:cNvPicPr>
          <p:nvPr/>
        </p:nvPicPr>
        <p:blipFill>
          <a:blip r:embed="rId3"/>
          <a:stretch>
            <a:fillRect/>
          </a:stretch>
        </p:blipFill>
        <p:spPr>
          <a:xfrm>
            <a:off x="571353" y="2166411"/>
            <a:ext cx="15113294" cy="5236918"/>
          </a:xfrm>
          <a:prstGeom prst="rect">
            <a:avLst/>
          </a:prstGeom>
        </p:spPr>
      </p:pic>
      <p:sp>
        <p:nvSpPr>
          <p:cNvPr id="8" name="สี่เหลี่ยมผืนผ้า 9">
            <a:extLst>
              <a:ext uri="{FF2B5EF4-FFF2-40B4-BE49-F238E27FC236}">
                <a16:creationId xmlns:a16="http://schemas.microsoft.com/office/drawing/2014/main" id="{7B86635C-9C7D-4EEE-AEAC-8B2F033F3698}"/>
              </a:ext>
            </a:extLst>
          </p:cNvPr>
          <p:cNvSpPr/>
          <p:nvPr/>
        </p:nvSpPr>
        <p:spPr>
          <a:xfrm>
            <a:off x="1957376" y="7819697"/>
            <a:ext cx="10387024" cy="2653243"/>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lvl="1">
              <a:lnSpc>
                <a:spcPct val="200000"/>
              </a:lnSpc>
            </a:pPr>
            <a:r>
              <a:rPr lang="en-US" sz="4400" b="1" dirty="0">
                <a:latin typeface="TH Niramit AS" panose="02000506000000020004" pitchFamily="2" charset="-34"/>
                <a:cs typeface="TH Niramit AS" panose="02000506000000020004" pitchFamily="2" charset="-34"/>
              </a:rPr>
              <a:t>24. 	1. have sat 					2. sat down </a:t>
            </a:r>
          </a:p>
          <a:p>
            <a:pPr lvl="1">
              <a:lnSpc>
                <a:spcPct val="200000"/>
              </a:lnSpc>
            </a:pPr>
            <a:r>
              <a:rPr lang="en-US" sz="4400" b="1" dirty="0">
                <a:latin typeface="TH Niramit AS" panose="02000506000000020004" pitchFamily="2" charset="-34"/>
                <a:cs typeface="TH Niramit AS" panose="02000506000000020004" pitchFamily="2" charset="-34"/>
              </a:rPr>
              <a:t>		3. sitting up	 				4. are sitting down </a:t>
            </a:r>
          </a:p>
        </p:txBody>
      </p:sp>
      <p:sp>
        <p:nvSpPr>
          <p:cNvPr id="7" name="Star: 5 Points 6">
            <a:extLst>
              <a:ext uri="{FF2B5EF4-FFF2-40B4-BE49-F238E27FC236}">
                <a16:creationId xmlns:a16="http://schemas.microsoft.com/office/drawing/2014/main" id="{BCF15F6F-8355-4017-A492-61BDC73A5AE0}"/>
              </a:ext>
            </a:extLst>
          </p:cNvPr>
          <p:cNvSpPr/>
          <p:nvPr/>
        </p:nvSpPr>
        <p:spPr>
          <a:xfrm>
            <a:off x="-3389587" y="4840014"/>
            <a:ext cx="1213945" cy="1135117"/>
          </a:xfrm>
          <a:prstGeom prst="star5">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Tree>
    <p:extLst>
      <p:ext uri="{BB962C8B-B14F-4D97-AF65-F5344CB8AC3E}">
        <p14:creationId xmlns:p14="http://schemas.microsoft.com/office/powerpoint/2010/main" val="14862183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75E-6 4.16667E-7 L 0.63896 0.26641 " pathEditMode="relative" rAng="0" ptsTypes="AA">
                                      <p:cBhvr>
                                        <p:cTn id="6" dur="2000" fill="hold"/>
                                        <p:tgtEl>
                                          <p:spTgt spid="7"/>
                                        </p:tgtEl>
                                        <p:attrNameLst>
                                          <p:attrName>ppt_x</p:attrName>
                                          <p:attrName>ppt_y</p:attrName>
                                        </p:attrNameLst>
                                      </p:cBhvr>
                                      <p:rCtr x="31943" y="1332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ABA355-F701-4AE8-BDE7-7171CE1ED57F}"/>
              </a:ext>
            </a:extLst>
          </p:cNvPr>
          <p:cNvPicPr>
            <a:picLocks noChangeAspect="1"/>
          </p:cNvPicPr>
          <p:nvPr/>
        </p:nvPicPr>
        <p:blipFill>
          <a:blip r:embed="rId2"/>
          <a:stretch>
            <a:fillRect/>
          </a:stretch>
        </p:blipFill>
        <p:spPr>
          <a:xfrm>
            <a:off x="2032" y="0"/>
            <a:ext cx="16251936" cy="12192000"/>
          </a:xfrm>
          <a:prstGeom prst="rect">
            <a:avLst/>
          </a:prstGeom>
        </p:spPr>
      </p:pic>
      <p:sp>
        <p:nvSpPr>
          <p:cNvPr id="3" name="สี่เหลี่ยมผืนผ้า 9">
            <a:extLst>
              <a:ext uri="{FF2B5EF4-FFF2-40B4-BE49-F238E27FC236}">
                <a16:creationId xmlns:a16="http://schemas.microsoft.com/office/drawing/2014/main" id="{CD2B429E-69E3-4A0F-93BD-9B6467A55603}"/>
              </a:ext>
            </a:extLst>
          </p:cNvPr>
          <p:cNvSpPr/>
          <p:nvPr/>
        </p:nvSpPr>
        <p:spPr>
          <a:xfrm>
            <a:off x="1421235" y="2432181"/>
            <a:ext cx="13825536" cy="8313596"/>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marL="742950" indent="-742950">
              <a:lnSpc>
                <a:spcPct val="200000"/>
              </a:lnSpc>
              <a:buAutoNum type="arabicPeriod"/>
            </a:pPr>
            <a:r>
              <a:rPr lang="en-US" sz="4400" b="1" dirty="0">
                <a:latin typeface="TH Niramit AS" panose="02000506000000020004" pitchFamily="2" charset="-34"/>
                <a:cs typeface="TH Niramit AS" panose="02000506000000020004" pitchFamily="2" charset="-34"/>
              </a:rPr>
              <a:t>Which question has a different information from the others? </a:t>
            </a:r>
          </a:p>
          <a:p>
            <a:pPr>
              <a:lnSpc>
                <a:spcPct val="200000"/>
              </a:lnSpc>
            </a:pPr>
            <a:r>
              <a:rPr lang="en-US" sz="4400" b="1" dirty="0">
                <a:latin typeface="TH Niramit AS" panose="02000506000000020004" pitchFamily="2" charset="-34"/>
                <a:cs typeface="TH Niramit AS" panose="02000506000000020004" pitchFamily="2" charset="-34"/>
              </a:rPr>
              <a:t> (</a:t>
            </a:r>
            <a:r>
              <a:rPr lang="th-TH" sz="4400" b="1" dirty="0">
                <a:latin typeface="TH Niramit AS" panose="02000506000000020004" pitchFamily="2" charset="-34"/>
                <a:cs typeface="TH Niramit AS" panose="02000506000000020004" pitchFamily="2" charset="-34"/>
              </a:rPr>
              <a:t>ต 2.2 ป.6/1)</a:t>
            </a:r>
          </a:p>
          <a:p>
            <a:pPr>
              <a:lnSpc>
                <a:spcPct val="200000"/>
              </a:lnSpc>
            </a:pPr>
            <a:r>
              <a:rPr lang="th-TH" sz="4400" b="1" dirty="0">
                <a:latin typeface="TH Niramit AS" panose="02000506000000020004" pitchFamily="2" charset="-34"/>
                <a:cs typeface="TH Niramit AS" panose="02000506000000020004" pitchFamily="2" charset="-34"/>
              </a:rPr>
              <a:t>1. </a:t>
            </a:r>
            <a:r>
              <a:rPr lang="en-US" sz="4400" b="1" dirty="0">
                <a:latin typeface="TH Niramit AS" panose="02000506000000020004" pitchFamily="2" charset="-34"/>
                <a:cs typeface="TH Niramit AS" panose="02000506000000020004" pitchFamily="2" charset="-34"/>
              </a:rPr>
              <a:t>Is it okay?</a:t>
            </a:r>
          </a:p>
          <a:p>
            <a:pPr>
              <a:lnSpc>
                <a:spcPct val="200000"/>
              </a:lnSpc>
            </a:pPr>
            <a:r>
              <a:rPr lang="en-US" sz="4400" b="1" dirty="0">
                <a:solidFill>
                  <a:schemeClr val="tx1"/>
                </a:solidFill>
                <a:latin typeface="TH Niramit AS" panose="02000506000000020004" pitchFamily="2" charset="-34"/>
                <a:cs typeface="TH Niramit AS" panose="02000506000000020004" pitchFamily="2" charset="-34"/>
              </a:rPr>
              <a:t>2. What is it?</a:t>
            </a:r>
          </a:p>
          <a:p>
            <a:pPr>
              <a:lnSpc>
                <a:spcPct val="200000"/>
              </a:lnSpc>
            </a:pPr>
            <a:r>
              <a:rPr lang="en-US" sz="4400" b="1" dirty="0">
                <a:latin typeface="TH Niramit AS" panose="02000506000000020004" pitchFamily="2" charset="-34"/>
                <a:cs typeface="TH Niramit AS" panose="02000506000000020004" pitchFamily="2" charset="-34"/>
              </a:rPr>
              <a:t>3. Can you go?</a:t>
            </a:r>
          </a:p>
          <a:p>
            <a:pPr>
              <a:lnSpc>
                <a:spcPct val="200000"/>
              </a:lnSpc>
            </a:pPr>
            <a:r>
              <a:rPr lang="en-US" sz="4400" b="1" dirty="0">
                <a:latin typeface="TH Niramit AS" panose="02000506000000020004" pitchFamily="2" charset="-34"/>
                <a:cs typeface="TH Niramit AS" panose="02000506000000020004" pitchFamily="2" charset="-34"/>
              </a:rPr>
              <a:t>4. Are you all right?</a:t>
            </a:r>
          </a:p>
        </p:txBody>
      </p:sp>
      <p:sp>
        <p:nvSpPr>
          <p:cNvPr id="2" name="Star: 5 Points 1">
            <a:extLst>
              <a:ext uri="{FF2B5EF4-FFF2-40B4-BE49-F238E27FC236}">
                <a16:creationId xmlns:a16="http://schemas.microsoft.com/office/drawing/2014/main" id="{EB91E3AF-4B77-4E63-8D05-A8C13247B29A}"/>
              </a:ext>
            </a:extLst>
          </p:cNvPr>
          <p:cNvSpPr/>
          <p:nvPr/>
        </p:nvSpPr>
        <p:spPr>
          <a:xfrm>
            <a:off x="-3389587" y="4840014"/>
            <a:ext cx="1213945" cy="1135117"/>
          </a:xfrm>
          <a:prstGeom prst="star5">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Tree>
    <p:extLst>
      <p:ext uri="{BB962C8B-B14F-4D97-AF65-F5344CB8AC3E}">
        <p14:creationId xmlns:p14="http://schemas.microsoft.com/office/powerpoint/2010/main" val="38006431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75E-6 4.16667E-7 L 0.27392 0.1681 " pathEditMode="relative" rAng="0" ptsTypes="AA">
                                      <p:cBhvr>
                                        <p:cTn id="6" dur="2000" fill="hold"/>
                                        <p:tgtEl>
                                          <p:spTgt spid="2"/>
                                        </p:tgtEl>
                                        <p:attrNameLst>
                                          <p:attrName>ppt_x</p:attrName>
                                          <p:attrName>ppt_y</p:attrName>
                                        </p:attrNameLst>
                                      </p:cBhvr>
                                      <p:rCtr x="13701" y="839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ABA355-F701-4AE8-BDE7-7171CE1ED57F}"/>
              </a:ext>
            </a:extLst>
          </p:cNvPr>
          <p:cNvPicPr>
            <a:picLocks noChangeAspect="1"/>
          </p:cNvPicPr>
          <p:nvPr/>
        </p:nvPicPr>
        <p:blipFill>
          <a:blip r:embed="rId2"/>
          <a:stretch>
            <a:fillRect/>
          </a:stretch>
        </p:blipFill>
        <p:spPr>
          <a:xfrm>
            <a:off x="2032" y="0"/>
            <a:ext cx="16251936" cy="12192000"/>
          </a:xfrm>
          <a:prstGeom prst="rect">
            <a:avLst/>
          </a:prstGeom>
        </p:spPr>
      </p:pic>
      <p:pic>
        <p:nvPicPr>
          <p:cNvPr id="3" name="Picture 2">
            <a:extLst>
              <a:ext uri="{FF2B5EF4-FFF2-40B4-BE49-F238E27FC236}">
                <a16:creationId xmlns:a16="http://schemas.microsoft.com/office/drawing/2014/main" id="{94F37F12-B742-4620-A53F-D2303DF2601D}"/>
              </a:ext>
            </a:extLst>
          </p:cNvPr>
          <p:cNvPicPr>
            <a:picLocks noChangeAspect="1"/>
          </p:cNvPicPr>
          <p:nvPr/>
        </p:nvPicPr>
        <p:blipFill>
          <a:blip r:embed="rId3"/>
          <a:stretch>
            <a:fillRect/>
          </a:stretch>
        </p:blipFill>
        <p:spPr>
          <a:xfrm>
            <a:off x="571353" y="2166411"/>
            <a:ext cx="15113294" cy="5236918"/>
          </a:xfrm>
          <a:prstGeom prst="rect">
            <a:avLst/>
          </a:prstGeom>
        </p:spPr>
      </p:pic>
      <p:sp>
        <p:nvSpPr>
          <p:cNvPr id="8" name="สี่เหลี่ยมผืนผ้า 9">
            <a:extLst>
              <a:ext uri="{FF2B5EF4-FFF2-40B4-BE49-F238E27FC236}">
                <a16:creationId xmlns:a16="http://schemas.microsoft.com/office/drawing/2014/main" id="{7B86635C-9C7D-4EEE-AEAC-8B2F033F3698}"/>
              </a:ext>
            </a:extLst>
          </p:cNvPr>
          <p:cNvSpPr/>
          <p:nvPr/>
        </p:nvSpPr>
        <p:spPr>
          <a:xfrm>
            <a:off x="1957376" y="7819697"/>
            <a:ext cx="10387024" cy="2653243"/>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lvl="1">
              <a:lnSpc>
                <a:spcPct val="200000"/>
              </a:lnSpc>
            </a:pPr>
            <a:r>
              <a:rPr lang="en-US" sz="4400" b="1" dirty="0">
                <a:latin typeface="TH Niramit AS" panose="02000506000000020004" pitchFamily="2" charset="-34"/>
                <a:cs typeface="TH Niramit AS" panose="02000506000000020004" pitchFamily="2" charset="-34"/>
              </a:rPr>
              <a:t>25. 	1. has 						2. had </a:t>
            </a:r>
          </a:p>
          <a:p>
            <a:pPr lvl="1">
              <a:lnSpc>
                <a:spcPct val="200000"/>
              </a:lnSpc>
            </a:pPr>
            <a:r>
              <a:rPr lang="en-US" sz="4400" b="1" dirty="0">
                <a:latin typeface="TH Niramit AS" panose="02000506000000020004" pitchFamily="2" charset="-34"/>
                <a:cs typeface="TH Niramit AS" panose="02000506000000020004" pitchFamily="2" charset="-34"/>
              </a:rPr>
              <a:t>	3. have to 					4. having </a:t>
            </a:r>
          </a:p>
        </p:txBody>
      </p:sp>
      <p:sp>
        <p:nvSpPr>
          <p:cNvPr id="5" name="Star: 5 Points 4">
            <a:extLst>
              <a:ext uri="{FF2B5EF4-FFF2-40B4-BE49-F238E27FC236}">
                <a16:creationId xmlns:a16="http://schemas.microsoft.com/office/drawing/2014/main" id="{1548F42C-77BC-42F1-A754-1A4430D77977}"/>
              </a:ext>
            </a:extLst>
          </p:cNvPr>
          <p:cNvSpPr/>
          <p:nvPr/>
        </p:nvSpPr>
        <p:spPr>
          <a:xfrm>
            <a:off x="-3389587" y="4840014"/>
            <a:ext cx="1213945" cy="1135117"/>
          </a:xfrm>
          <a:prstGeom prst="star5">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Tree>
    <p:extLst>
      <p:ext uri="{BB962C8B-B14F-4D97-AF65-F5344CB8AC3E}">
        <p14:creationId xmlns:p14="http://schemas.microsoft.com/office/powerpoint/2010/main" val="4325921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75E-6 4.16667E-7 L 0.38447 0.2638 " pathEditMode="relative" rAng="0" ptsTypes="AA">
                                      <p:cBhvr>
                                        <p:cTn id="6" dur="2000" fill="hold"/>
                                        <p:tgtEl>
                                          <p:spTgt spid="5"/>
                                        </p:tgtEl>
                                        <p:attrNameLst>
                                          <p:attrName>ppt_x</p:attrName>
                                          <p:attrName>ppt_y</p:attrName>
                                        </p:attrNameLst>
                                      </p:cBhvr>
                                      <p:rCtr x="19219" y="1319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ABA355-F701-4AE8-BDE7-7171CE1ED57F}"/>
              </a:ext>
            </a:extLst>
          </p:cNvPr>
          <p:cNvPicPr>
            <a:picLocks noChangeAspect="1"/>
          </p:cNvPicPr>
          <p:nvPr/>
        </p:nvPicPr>
        <p:blipFill>
          <a:blip r:embed="rId2"/>
          <a:stretch>
            <a:fillRect/>
          </a:stretch>
        </p:blipFill>
        <p:spPr>
          <a:xfrm>
            <a:off x="2032" y="0"/>
            <a:ext cx="16251936" cy="12192000"/>
          </a:xfrm>
          <a:prstGeom prst="rect">
            <a:avLst/>
          </a:prstGeom>
        </p:spPr>
      </p:pic>
      <p:pic>
        <p:nvPicPr>
          <p:cNvPr id="3" name="Picture 2">
            <a:extLst>
              <a:ext uri="{FF2B5EF4-FFF2-40B4-BE49-F238E27FC236}">
                <a16:creationId xmlns:a16="http://schemas.microsoft.com/office/drawing/2014/main" id="{94F37F12-B742-4620-A53F-D2303DF2601D}"/>
              </a:ext>
            </a:extLst>
          </p:cNvPr>
          <p:cNvPicPr>
            <a:picLocks noChangeAspect="1"/>
          </p:cNvPicPr>
          <p:nvPr/>
        </p:nvPicPr>
        <p:blipFill>
          <a:blip r:embed="rId3"/>
          <a:stretch>
            <a:fillRect/>
          </a:stretch>
        </p:blipFill>
        <p:spPr>
          <a:xfrm>
            <a:off x="571353" y="2166411"/>
            <a:ext cx="15113294" cy="5236918"/>
          </a:xfrm>
          <a:prstGeom prst="rect">
            <a:avLst/>
          </a:prstGeom>
        </p:spPr>
      </p:pic>
      <p:sp>
        <p:nvSpPr>
          <p:cNvPr id="8" name="สี่เหลี่ยมผืนผ้า 9">
            <a:extLst>
              <a:ext uri="{FF2B5EF4-FFF2-40B4-BE49-F238E27FC236}">
                <a16:creationId xmlns:a16="http://schemas.microsoft.com/office/drawing/2014/main" id="{7B86635C-9C7D-4EEE-AEAC-8B2F033F3698}"/>
              </a:ext>
            </a:extLst>
          </p:cNvPr>
          <p:cNvSpPr/>
          <p:nvPr/>
        </p:nvSpPr>
        <p:spPr>
          <a:xfrm>
            <a:off x="1957376" y="7819697"/>
            <a:ext cx="10387024" cy="2653243"/>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lvl="1">
              <a:lnSpc>
                <a:spcPct val="200000"/>
              </a:lnSpc>
            </a:pPr>
            <a:r>
              <a:rPr lang="en-US" sz="4400" b="1" dirty="0">
                <a:latin typeface="TH Niramit AS" panose="02000506000000020004" pitchFamily="2" charset="-34"/>
                <a:cs typeface="TH Niramit AS" panose="02000506000000020004" pitchFamily="2" charset="-34"/>
              </a:rPr>
              <a:t>26. 	1. as 				2. or </a:t>
            </a:r>
          </a:p>
          <a:p>
            <a:pPr lvl="1">
              <a:lnSpc>
                <a:spcPct val="200000"/>
              </a:lnSpc>
            </a:pPr>
            <a:r>
              <a:rPr lang="en-US" sz="4400" b="1" dirty="0">
                <a:latin typeface="TH Niramit AS" panose="02000506000000020004" pitchFamily="2" charset="-34"/>
                <a:cs typeface="TH Niramit AS" panose="02000506000000020004" pitchFamily="2" charset="-34"/>
              </a:rPr>
              <a:t>	3. but 					4. so </a:t>
            </a:r>
          </a:p>
        </p:txBody>
      </p:sp>
      <p:sp>
        <p:nvSpPr>
          <p:cNvPr id="5" name="Star: 5 Points 4">
            <a:extLst>
              <a:ext uri="{FF2B5EF4-FFF2-40B4-BE49-F238E27FC236}">
                <a16:creationId xmlns:a16="http://schemas.microsoft.com/office/drawing/2014/main" id="{049AD884-661A-478C-8D6B-FF4B84BEEF4E}"/>
              </a:ext>
            </a:extLst>
          </p:cNvPr>
          <p:cNvSpPr/>
          <p:nvPr/>
        </p:nvSpPr>
        <p:spPr>
          <a:xfrm>
            <a:off x="-3389587" y="4840014"/>
            <a:ext cx="1213945" cy="1135117"/>
          </a:xfrm>
          <a:prstGeom prst="star5">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Tree>
    <p:extLst>
      <p:ext uri="{BB962C8B-B14F-4D97-AF65-F5344CB8AC3E}">
        <p14:creationId xmlns:p14="http://schemas.microsoft.com/office/powerpoint/2010/main" val="40817882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75E-6 4.16667E-7 L 0.35244 0.37878 " pathEditMode="relative" rAng="0" ptsTypes="AA">
                                      <p:cBhvr>
                                        <p:cTn id="6" dur="2000" fill="hold"/>
                                        <p:tgtEl>
                                          <p:spTgt spid="5"/>
                                        </p:tgtEl>
                                        <p:attrNameLst>
                                          <p:attrName>ppt_x</p:attrName>
                                          <p:attrName>ppt_y</p:attrName>
                                        </p:attrNameLst>
                                      </p:cBhvr>
                                      <p:rCtr x="17617" y="1893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ABA355-F701-4AE8-BDE7-7171CE1ED57F}"/>
              </a:ext>
            </a:extLst>
          </p:cNvPr>
          <p:cNvPicPr>
            <a:picLocks noChangeAspect="1"/>
          </p:cNvPicPr>
          <p:nvPr/>
        </p:nvPicPr>
        <p:blipFill>
          <a:blip r:embed="rId2"/>
          <a:stretch>
            <a:fillRect/>
          </a:stretch>
        </p:blipFill>
        <p:spPr>
          <a:xfrm>
            <a:off x="2032" y="0"/>
            <a:ext cx="16251936" cy="12192000"/>
          </a:xfrm>
          <a:prstGeom prst="rect">
            <a:avLst/>
          </a:prstGeom>
        </p:spPr>
      </p:pic>
      <p:pic>
        <p:nvPicPr>
          <p:cNvPr id="3" name="Picture 2">
            <a:extLst>
              <a:ext uri="{FF2B5EF4-FFF2-40B4-BE49-F238E27FC236}">
                <a16:creationId xmlns:a16="http://schemas.microsoft.com/office/drawing/2014/main" id="{94F37F12-B742-4620-A53F-D2303DF2601D}"/>
              </a:ext>
            </a:extLst>
          </p:cNvPr>
          <p:cNvPicPr>
            <a:picLocks noChangeAspect="1"/>
          </p:cNvPicPr>
          <p:nvPr/>
        </p:nvPicPr>
        <p:blipFill>
          <a:blip r:embed="rId3"/>
          <a:stretch>
            <a:fillRect/>
          </a:stretch>
        </p:blipFill>
        <p:spPr>
          <a:xfrm>
            <a:off x="571353" y="2166411"/>
            <a:ext cx="15113294" cy="5236918"/>
          </a:xfrm>
          <a:prstGeom prst="rect">
            <a:avLst/>
          </a:prstGeom>
        </p:spPr>
      </p:pic>
      <p:sp>
        <p:nvSpPr>
          <p:cNvPr id="8" name="สี่เหลี่ยมผืนผ้า 9">
            <a:extLst>
              <a:ext uri="{FF2B5EF4-FFF2-40B4-BE49-F238E27FC236}">
                <a16:creationId xmlns:a16="http://schemas.microsoft.com/office/drawing/2014/main" id="{7B86635C-9C7D-4EEE-AEAC-8B2F033F3698}"/>
              </a:ext>
            </a:extLst>
          </p:cNvPr>
          <p:cNvSpPr/>
          <p:nvPr/>
        </p:nvSpPr>
        <p:spPr>
          <a:xfrm>
            <a:off x="1957376" y="7819697"/>
            <a:ext cx="10387024" cy="2653243"/>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lvl="1">
              <a:lnSpc>
                <a:spcPct val="200000"/>
              </a:lnSpc>
            </a:pPr>
            <a:r>
              <a:rPr lang="en-US" sz="4400" b="1" dirty="0">
                <a:latin typeface="TH Niramit AS" panose="02000506000000020004" pitchFamily="2" charset="-34"/>
                <a:cs typeface="TH Niramit AS" panose="02000506000000020004" pitchFamily="2" charset="-34"/>
              </a:rPr>
              <a:t>27. 	1. are 					2. can </a:t>
            </a:r>
          </a:p>
          <a:p>
            <a:pPr lvl="1">
              <a:lnSpc>
                <a:spcPct val="200000"/>
              </a:lnSpc>
            </a:pPr>
            <a:r>
              <a:rPr lang="en-US" sz="4400" b="1" dirty="0">
                <a:latin typeface="TH Niramit AS" panose="02000506000000020004" pitchFamily="2" charset="-34"/>
                <a:cs typeface="TH Niramit AS" panose="02000506000000020004" pitchFamily="2" charset="-34"/>
              </a:rPr>
              <a:t>	3. are not 				4. cannot </a:t>
            </a:r>
          </a:p>
        </p:txBody>
      </p:sp>
      <p:sp>
        <p:nvSpPr>
          <p:cNvPr id="5" name="Star: 5 Points 4">
            <a:extLst>
              <a:ext uri="{FF2B5EF4-FFF2-40B4-BE49-F238E27FC236}">
                <a16:creationId xmlns:a16="http://schemas.microsoft.com/office/drawing/2014/main" id="{54EE4800-DD90-42D1-8B38-8931A2236DFE}"/>
              </a:ext>
            </a:extLst>
          </p:cNvPr>
          <p:cNvSpPr/>
          <p:nvPr/>
        </p:nvSpPr>
        <p:spPr>
          <a:xfrm>
            <a:off x="-3389587" y="4840014"/>
            <a:ext cx="1213945" cy="1135117"/>
          </a:xfrm>
          <a:prstGeom prst="star5">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Tree>
    <p:extLst>
      <p:ext uri="{BB962C8B-B14F-4D97-AF65-F5344CB8AC3E}">
        <p14:creationId xmlns:p14="http://schemas.microsoft.com/office/powerpoint/2010/main" val="39360821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75E-6 4.16667E-7 L 0.5833 0.2638 " pathEditMode="relative" rAng="0" ptsTypes="AA">
                                      <p:cBhvr>
                                        <p:cTn id="6" dur="2000" fill="hold"/>
                                        <p:tgtEl>
                                          <p:spTgt spid="5"/>
                                        </p:tgtEl>
                                        <p:attrNameLst>
                                          <p:attrName>ppt_x</p:attrName>
                                          <p:attrName>ppt_y</p:attrName>
                                        </p:attrNameLst>
                                      </p:cBhvr>
                                      <p:rCtr x="29160" y="1319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ABA355-F701-4AE8-BDE7-7171CE1ED57F}"/>
              </a:ext>
            </a:extLst>
          </p:cNvPr>
          <p:cNvPicPr>
            <a:picLocks noChangeAspect="1"/>
          </p:cNvPicPr>
          <p:nvPr/>
        </p:nvPicPr>
        <p:blipFill>
          <a:blip r:embed="rId2"/>
          <a:stretch>
            <a:fillRect/>
          </a:stretch>
        </p:blipFill>
        <p:spPr>
          <a:xfrm>
            <a:off x="0" y="-204952"/>
            <a:ext cx="16251936" cy="12192000"/>
          </a:xfrm>
          <a:prstGeom prst="rect">
            <a:avLst/>
          </a:prstGeom>
        </p:spPr>
      </p:pic>
      <p:sp>
        <p:nvSpPr>
          <p:cNvPr id="8" name="สี่เหลี่ยมผืนผ้า 9">
            <a:extLst>
              <a:ext uri="{FF2B5EF4-FFF2-40B4-BE49-F238E27FC236}">
                <a16:creationId xmlns:a16="http://schemas.microsoft.com/office/drawing/2014/main" id="{7B86635C-9C7D-4EEE-AEAC-8B2F033F3698}"/>
              </a:ext>
            </a:extLst>
          </p:cNvPr>
          <p:cNvSpPr/>
          <p:nvPr/>
        </p:nvSpPr>
        <p:spPr>
          <a:xfrm>
            <a:off x="1405583" y="2727434"/>
            <a:ext cx="14501824" cy="8529145"/>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lvl="1">
              <a:lnSpc>
                <a:spcPct val="200000"/>
              </a:lnSpc>
            </a:pPr>
            <a:r>
              <a:rPr lang="en-US" sz="4400" b="1" dirty="0">
                <a:latin typeface="TH Niramit AS" panose="02000506000000020004" pitchFamily="2" charset="-34"/>
                <a:cs typeface="TH Niramit AS" panose="02000506000000020004" pitchFamily="2" charset="-34"/>
              </a:rPr>
              <a:t>28. Which of the following is correct?          (</a:t>
            </a:r>
            <a:r>
              <a:rPr lang="th-TH" sz="4400" b="1" dirty="0">
                <a:latin typeface="TH Niramit AS" panose="02000506000000020004" pitchFamily="2" charset="-34"/>
                <a:cs typeface="TH Niramit AS" panose="02000506000000020004" pitchFamily="2" charset="-34"/>
              </a:rPr>
              <a:t>ต 2.2 ป.6/1)</a:t>
            </a:r>
          </a:p>
          <a:p>
            <a:pPr lvl="1">
              <a:lnSpc>
                <a:spcPct val="200000"/>
              </a:lnSpc>
            </a:pPr>
            <a:r>
              <a:rPr lang="th-TH" sz="4400" b="1" dirty="0">
                <a:latin typeface="TH Niramit AS" panose="02000506000000020004" pitchFamily="2" charset="-34"/>
                <a:cs typeface="TH Niramit AS" panose="02000506000000020004" pitchFamily="2" charset="-34"/>
              </a:rPr>
              <a:t>1. </a:t>
            </a:r>
            <a:r>
              <a:rPr lang="en-US" sz="4400" b="1" dirty="0">
                <a:latin typeface="TH Niramit AS" panose="02000506000000020004" pitchFamily="2" charset="-34"/>
                <a:cs typeface="TH Niramit AS" panose="02000506000000020004" pitchFamily="2" charset="-34"/>
              </a:rPr>
              <a:t>Chocolate is in the box of refrigerator.</a:t>
            </a:r>
          </a:p>
          <a:p>
            <a:pPr lvl="1">
              <a:lnSpc>
                <a:spcPct val="200000"/>
              </a:lnSpc>
            </a:pPr>
            <a:r>
              <a:rPr lang="en-US" sz="4400" b="1" dirty="0">
                <a:latin typeface="TH Niramit AS" panose="02000506000000020004" pitchFamily="2" charset="-34"/>
                <a:cs typeface="TH Niramit AS" panose="02000506000000020004" pitchFamily="2" charset="-34"/>
              </a:rPr>
              <a:t>2. Refrigerator is in the chocolate of box.</a:t>
            </a:r>
          </a:p>
          <a:p>
            <a:pPr lvl="1">
              <a:lnSpc>
                <a:spcPct val="200000"/>
              </a:lnSpc>
            </a:pPr>
            <a:r>
              <a:rPr lang="en-US" sz="4400" b="1" dirty="0">
                <a:latin typeface="TH Niramit AS" panose="02000506000000020004" pitchFamily="2" charset="-34"/>
                <a:cs typeface="TH Niramit AS" panose="02000506000000020004" pitchFamily="2" charset="-34"/>
              </a:rPr>
              <a:t>3. A box of chocolate is in the refrigerator.</a:t>
            </a:r>
          </a:p>
          <a:p>
            <a:pPr lvl="1">
              <a:lnSpc>
                <a:spcPct val="200000"/>
              </a:lnSpc>
            </a:pPr>
            <a:r>
              <a:rPr lang="en-US" sz="4400" b="1" dirty="0">
                <a:latin typeface="TH Niramit AS" panose="02000506000000020004" pitchFamily="2" charset="-34"/>
                <a:cs typeface="TH Niramit AS" panose="02000506000000020004" pitchFamily="2" charset="-34"/>
              </a:rPr>
              <a:t>4. The refrigerator is in a box of chocolate.</a:t>
            </a:r>
          </a:p>
        </p:txBody>
      </p:sp>
      <p:sp>
        <p:nvSpPr>
          <p:cNvPr id="5" name="Star: 5 Points 4">
            <a:extLst>
              <a:ext uri="{FF2B5EF4-FFF2-40B4-BE49-F238E27FC236}">
                <a16:creationId xmlns:a16="http://schemas.microsoft.com/office/drawing/2014/main" id="{B24DFC4E-D677-4E05-9BA0-3B3BF09E0A46}"/>
              </a:ext>
            </a:extLst>
          </p:cNvPr>
          <p:cNvSpPr/>
          <p:nvPr/>
        </p:nvSpPr>
        <p:spPr>
          <a:xfrm>
            <a:off x="-3389587" y="4840014"/>
            <a:ext cx="1213945" cy="1135117"/>
          </a:xfrm>
          <a:prstGeom prst="star5">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Tree>
    <p:extLst>
      <p:ext uri="{BB962C8B-B14F-4D97-AF65-F5344CB8AC3E}">
        <p14:creationId xmlns:p14="http://schemas.microsoft.com/office/powerpoint/2010/main" val="14437383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75E-6 4.16667E-7 L 0.30107 0.25482 " pathEditMode="relative" rAng="0" ptsTypes="AA">
                                      <p:cBhvr>
                                        <p:cTn id="6" dur="2000" fill="hold"/>
                                        <p:tgtEl>
                                          <p:spTgt spid="5"/>
                                        </p:tgtEl>
                                        <p:attrNameLst>
                                          <p:attrName>ppt_x</p:attrName>
                                          <p:attrName>ppt_y</p:attrName>
                                        </p:attrNameLst>
                                      </p:cBhvr>
                                      <p:rCtr x="15059" y="1273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ABA355-F701-4AE8-BDE7-7171CE1ED57F}"/>
              </a:ext>
            </a:extLst>
          </p:cNvPr>
          <p:cNvPicPr>
            <a:picLocks noChangeAspect="1"/>
          </p:cNvPicPr>
          <p:nvPr/>
        </p:nvPicPr>
        <p:blipFill>
          <a:blip r:embed="rId2"/>
          <a:stretch>
            <a:fillRect/>
          </a:stretch>
        </p:blipFill>
        <p:spPr>
          <a:xfrm>
            <a:off x="0" y="-204952"/>
            <a:ext cx="16251936" cy="12192000"/>
          </a:xfrm>
          <a:prstGeom prst="rect">
            <a:avLst/>
          </a:prstGeom>
        </p:spPr>
      </p:pic>
      <p:sp>
        <p:nvSpPr>
          <p:cNvPr id="8" name="สี่เหลี่ยมผืนผ้า 9">
            <a:extLst>
              <a:ext uri="{FF2B5EF4-FFF2-40B4-BE49-F238E27FC236}">
                <a16:creationId xmlns:a16="http://schemas.microsoft.com/office/drawing/2014/main" id="{7B86635C-9C7D-4EEE-AEAC-8B2F033F3698}"/>
              </a:ext>
            </a:extLst>
          </p:cNvPr>
          <p:cNvSpPr/>
          <p:nvPr/>
        </p:nvSpPr>
        <p:spPr>
          <a:xfrm>
            <a:off x="1405583" y="2727434"/>
            <a:ext cx="14501824" cy="8529145"/>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lvl="1">
              <a:lnSpc>
                <a:spcPct val="200000"/>
              </a:lnSpc>
            </a:pPr>
            <a:r>
              <a:rPr lang="en-US" sz="4400" b="1" dirty="0">
                <a:latin typeface="TH Niramit AS" panose="02000506000000020004" pitchFamily="2" charset="-34"/>
                <a:cs typeface="TH Niramit AS" panose="02000506000000020004" pitchFamily="2" charset="-34"/>
              </a:rPr>
              <a:t>29. Which question has a different intonation from the others?  (</a:t>
            </a:r>
            <a:r>
              <a:rPr lang="th-TH" sz="4400" b="1" dirty="0">
                <a:latin typeface="TH Niramit AS" panose="02000506000000020004" pitchFamily="2" charset="-34"/>
                <a:cs typeface="TH Niramit AS" panose="02000506000000020004" pitchFamily="2" charset="-34"/>
              </a:rPr>
              <a:t>ต 2.2 ป.6/1)</a:t>
            </a:r>
          </a:p>
          <a:p>
            <a:pPr lvl="1">
              <a:lnSpc>
                <a:spcPct val="200000"/>
              </a:lnSpc>
            </a:pPr>
            <a:r>
              <a:rPr lang="th-TH" sz="4400" b="1" dirty="0">
                <a:latin typeface="TH Niramit AS" panose="02000506000000020004" pitchFamily="2" charset="-34"/>
                <a:cs typeface="TH Niramit AS" panose="02000506000000020004" pitchFamily="2" charset="-34"/>
              </a:rPr>
              <a:t>1. </a:t>
            </a:r>
            <a:r>
              <a:rPr lang="en-US" sz="4400" b="1" dirty="0">
                <a:latin typeface="TH Niramit AS" panose="02000506000000020004" pitchFamily="2" charset="-34"/>
                <a:cs typeface="TH Niramit AS" panose="02000506000000020004" pitchFamily="2" charset="-34"/>
              </a:rPr>
              <a:t>How far is it?</a:t>
            </a:r>
          </a:p>
          <a:p>
            <a:pPr lvl="1">
              <a:lnSpc>
                <a:spcPct val="200000"/>
              </a:lnSpc>
            </a:pPr>
            <a:r>
              <a:rPr lang="en-US" sz="4400" b="1" dirty="0">
                <a:latin typeface="TH Niramit AS" panose="02000506000000020004" pitchFamily="2" charset="-34"/>
                <a:cs typeface="TH Niramit AS" panose="02000506000000020004" pitchFamily="2" charset="-34"/>
              </a:rPr>
              <a:t>2. How much is it?</a:t>
            </a:r>
          </a:p>
          <a:p>
            <a:pPr lvl="1">
              <a:lnSpc>
                <a:spcPct val="200000"/>
              </a:lnSpc>
            </a:pPr>
            <a:r>
              <a:rPr lang="en-US" sz="4400" b="1" dirty="0">
                <a:latin typeface="TH Niramit AS" panose="02000506000000020004" pitchFamily="2" charset="-34"/>
                <a:cs typeface="TH Niramit AS" panose="02000506000000020004" pitchFamily="2" charset="-34"/>
              </a:rPr>
              <a:t>3. Have they just left?</a:t>
            </a:r>
          </a:p>
          <a:p>
            <a:pPr lvl="1">
              <a:lnSpc>
                <a:spcPct val="200000"/>
              </a:lnSpc>
            </a:pPr>
            <a:r>
              <a:rPr lang="en-US" sz="4400" b="1" dirty="0">
                <a:latin typeface="TH Niramit AS" panose="02000506000000020004" pitchFamily="2" charset="-34"/>
                <a:cs typeface="TH Niramit AS" panose="02000506000000020004" pitchFamily="2" charset="-34"/>
              </a:rPr>
              <a:t>4. How many are they?</a:t>
            </a:r>
          </a:p>
        </p:txBody>
      </p:sp>
      <p:sp>
        <p:nvSpPr>
          <p:cNvPr id="4" name="Star: 5 Points 3">
            <a:extLst>
              <a:ext uri="{FF2B5EF4-FFF2-40B4-BE49-F238E27FC236}">
                <a16:creationId xmlns:a16="http://schemas.microsoft.com/office/drawing/2014/main" id="{23A59E19-5CDC-4C7D-9DAB-18FE04C8121B}"/>
              </a:ext>
            </a:extLst>
          </p:cNvPr>
          <p:cNvSpPr/>
          <p:nvPr/>
        </p:nvSpPr>
        <p:spPr>
          <a:xfrm>
            <a:off x="-3389587" y="4840014"/>
            <a:ext cx="1213945" cy="1135117"/>
          </a:xfrm>
          <a:prstGeom prst="star5">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Tree>
    <p:extLst>
      <p:ext uri="{BB962C8B-B14F-4D97-AF65-F5344CB8AC3E}">
        <p14:creationId xmlns:p14="http://schemas.microsoft.com/office/powerpoint/2010/main" val="5679461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75E-6 4.16667E-7 L 0.29326 0.25872 " pathEditMode="relative" rAng="0" ptsTypes="AA">
                                      <p:cBhvr>
                                        <p:cTn id="6" dur="2000" fill="hold"/>
                                        <p:tgtEl>
                                          <p:spTgt spid="4"/>
                                        </p:tgtEl>
                                        <p:attrNameLst>
                                          <p:attrName>ppt_x</p:attrName>
                                          <p:attrName>ppt_y</p:attrName>
                                        </p:attrNameLst>
                                      </p:cBhvr>
                                      <p:rCtr x="14668" y="1293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ABA355-F701-4AE8-BDE7-7171CE1ED57F}"/>
              </a:ext>
            </a:extLst>
          </p:cNvPr>
          <p:cNvPicPr>
            <a:picLocks noChangeAspect="1"/>
          </p:cNvPicPr>
          <p:nvPr/>
        </p:nvPicPr>
        <p:blipFill>
          <a:blip r:embed="rId2"/>
          <a:stretch>
            <a:fillRect/>
          </a:stretch>
        </p:blipFill>
        <p:spPr>
          <a:xfrm>
            <a:off x="0" y="-204952"/>
            <a:ext cx="16251936" cy="12192000"/>
          </a:xfrm>
          <a:prstGeom prst="rect">
            <a:avLst/>
          </a:prstGeom>
        </p:spPr>
      </p:pic>
      <p:sp>
        <p:nvSpPr>
          <p:cNvPr id="8" name="สี่เหลี่ยมผืนผ้า 9">
            <a:extLst>
              <a:ext uri="{FF2B5EF4-FFF2-40B4-BE49-F238E27FC236}">
                <a16:creationId xmlns:a16="http://schemas.microsoft.com/office/drawing/2014/main" id="{7B86635C-9C7D-4EEE-AEAC-8B2F033F3698}"/>
              </a:ext>
            </a:extLst>
          </p:cNvPr>
          <p:cNvSpPr/>
          <p:nvPr/>
        </p:nvSpPr>
        <p:spPr>
          <a:xfrm>
            <a:off x="1405583" y="2727434"/>
            <a:ext cx="14501824" cy="8529145"/>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lvl="1">
              <a:lnSpc>
                <a:spcPct val="200000"/>
              </a:lnSpc>
            </a:pPr>
            <a:r>
              <a:rPr lang="en-US" sz="4400" b="1" dirty="0">
                <a:latin typeface="TH Niramit AS" panose="02000506000000020004" pitchFamily="2" charset="-34"/>
                <a:cs typeface="TH Niramit AS" panose="02000506000000020004" pitchFamily="2" charset="-34"/>
              </a:rPr>
              <a:t>30. Which of the following punctuation marks is NOT correct?  (</a:t>
            </a:r>
            <a:r>
              <a:rPr lang="th-TH" sz="4400" b="1" dirty="0">
                <a:latin typeface="TH Niramit AS" panose="02000506000000020004" pitchFamily="2" charset="-34"/>
                <a:cs typeface="TH Niramit AS" panose="02000506000000020004" pitchFamily="2" charset="-34"/>
              </a:rPr>
              <a:t>ต 2.2 ป.6/1)</a:t>
            </a:r>
          </a:p>
          <a:p>
            <a:pPr lvl="1">
              <a:lnSpc>
                <a:spcPct val="200000"/>
              </a:lnSpc>
            </a:pPr>
            <a:r>
              <a:rPr lang="th-TH" sz="4400" b="1" dirty="0">
                <a:latin typeface="TH Niramit AS" panose="02000506000000020004" pitchFamily="2" charset="-34"/>
                <a:cs typeface="TH Niramit AS" panose="02000506000000020004" pitchFamily="2" charset="-34"/>
              </a:rPr>
              <a:t>1. </a:t>
            </a:r>
            <a:r>
              <a:rPr lang="en-US" sz="4400" b="1" dirty="0">
                <a:latin typeface="TH Niramit AS" panose="02000506000000020004" pitchFamily="2" charset="-34"/>
                <a:cs typeface="TH Niramit AS" panose="02000506000000020004" pitchFamily="2" charset="-34"/>
              </a:rPr>
              <a:t>The question are different.</a:t>
            </a:r>
          </a:p>
          <a:p>
            <a:pPr lvl="1">
              <a:lnSpc>
                <a:spcPct val="200000"/>
              </a:lnSpc>
            </a:pPr>
            <a:r>
              <a:rPr lang="en-US" sz="4400" b="1" dirty="0">
                <a:latin typeface="TH Niramit AS" panose="02000506000000020004" pitchFamily="2" charset="-34"/>
                <a:cs typeface="TH Niramit AS" panose="02000506000000020004" pitchFamily="2" charset="-34"/>
              </a:rPr>
              <a:t>2. The questions are not easy.</a:t>
            </a:r>
          </a:p>
          <a:p>
            <a:pPr lvl="1">
              <a:lnSpc>
                <a:spcPct val="200000"/>
              </a:lnSpc>
            </a:pPr>
            <a:r>
              <a:rPr lang="en-US" sz="4400" b="1" dirty="0">
                <a:latin typeface="TH Niramit AS" panose="02000506000000020004" pitchFamily="2" charset="-34"/>
                <a:cs typeface="TH Niramit AS" panose="02000506000000020004" pitchFamily="2" charset="-34"/>
              </a:rPr>
              <a:t>3. They cannot answer the questions.</a:t>
            </a:r>
          </a:p>
          <a:p>
            <a:pPr lvl="1">
              <a:lnSpc>
                <a:spcPct val="200000"/>
              </a:lnSpc>
            </a:pPr>
            <a:r>
              <a:rPr lang="en-US" sz="4400" b="1" dirty="0">
                <a:latin typeface="TH Niramit AS" panose="02000506000000020004" pitchFamily="2" charset="-34"/>
                <a:cs typeface="TH Niramit AS" panose="02000506000000020004" pitchFamily="2" charset="-34"/>
              </a:rPr>
              <a:t>4. Can the students answer the questions</a:t>
            </a:r>
          </a:p>
        </p:txBody>
      </p:sp>
      <p:sp>
        <p:nvSpPr>
          <p:cNvPr id="4" name="Star: 5 Points 3">
            <a:extLst>
              <a:ext uri="{FF2B5EF4-FFF2-40B4-BE49-F238E27FC236}">
                <a16:creationId xmlns:a16="http://schemas.microsoft.com/office/drawing/2014/main" id="{7A3C8038-E193-48AF-81B8-E1A0C154D7FC}"/>
              </a:ext>
            </a:extLst>
          </p:cNvPr>
          <p:cNvSpPr/>
          <p:nvPr/>
        </p:nvSpPr>
        <p:spPr>
          <a:xfrm>
            <a:off x="-3389587" y="4840014"/>
            <a:ext cx="1213945" cy="1135117"/>
          </a:xfrm>
          <a:prstGeom prst="star5">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Tree>
    <p:extLst>
      <p:ext uri="{BB962C8B-B14F-4D97-AF65-F5344CB8AC3E}">
        <p14:creationId xmlns:p14="http://schemas.microsoft.com/office/powerpoint/2010/main" val="3586569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75E-6 4.16667E-7 L 0.30302 0.3595 " pathEditMode="relative" rAng="0" ptsTypes="AA">
                                      <p:cBhvr>
                                        <p:cTn id="6" dur="2000" fill="hold"/>
                                        <p:tgtEl>
                                          <p:spTgt spid="4"/>
                                        </p:tgtEl>
                                        <p:attrNameLst>
                                          <p:attrName>ppt_x</p:attrName>
                                          <p:attrName>ppt_y</p:attrName>
                                        </p:attrNameLst>
                                      </p:cBhvr>
                                      <p:rCtr x="15156" y="1796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ABA355-F701-4AE8-BDE7-7171CE1ED57F}"/>
              </a:ext>
            </a:extLst>
          </p:cNvPr>
          <p:cNvPicPr>
            <a:picLocks noChangeAspect="1"/>
          </p:cNvPicPr>
          <p:nvPr/>
        </p:nvPicPr>
        <p:blipFill>
          <a:blip r:embed="rId2"/>
          <a:stretch>
            <a:fillRect/>
          </a:stretch>
        </p:blipFill>
        <p:spPr>
          <a:xfrm>
            <a:off x="0" y="-204952"/>
            <a:ext cx="16251936" cy="12192000"/>
          </a:xfrm>
          <a:prstGeom prst="rect">
            <a:avLst/>
          </a:prstGeom>
        </p:spPr>
      </p:pic>
      <p:sp>
        <p:nvSpPr>
          <p:cNvPr id="8" name="สี่เหลี่ยมผืนผ้า 9">
            <a:extLst>
              <a:ext uri="{FF2B5EF4-FFF2-40B4-BE49-F238E27FC236}">
                <a16:creationId xmlns:a16="http://schemas.microsoft.com/office/drawing/2014/main" id="{7B86635C-9C7D-4EEE-AEAC-8B2F033F3698}"/>
              </a:ext>
            </a:extLst>
          </p:cNvPr>
          <p:cNvSpPr/>
          <p:nvPr/>
        </p:nvSpPr>
        <p:spPr>
          <a:xfrm>
            <a:off x="1405583" y="2727434"/>
            <a:ext cx="14501824" cy="8529145"/>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lvl="1">
              <a:lnSpc>
                <a:spcPct val="200000"/>
              </a:lnSpc>
            </a:pPr>
            <a:r>
              <a:rPr lang="th-TH" sz="4400" b="1" dirty="0">
                <a:latin typeface="TH Niramit AS" panose="02000506000000020004" pitchFamily="2" charset="-34"/>
                <a:cs typeface="TH Niramit AS" panose="02000506000000020004" pitchFamily="2" charset="-34"/>
              </a:rPr>
              <a:t>ต 2.2 ป.6/2</a:t>
            </a:r>
          </a:p>
          <a:p>
            <a:pPr lvl="1">
              <a:lnSpc>
                <a:spcPct val="200000"/>
              </a:lnSpc>
            </a:pPr>
            <a:r>
              <a:rPr lang="th-TH" sz="4400" b="1" dirty="0">
                <a:latin typeface="TH Niramit AS" panose="02000506000000020004" pitchFamily="2" charset="-34"/>
                <a:cs typeface="TH Niramit AS" panose="02000506000000020004" pitchFamily="2" charset="-34"/>
              </a:rPr>
              <a:t>31. </a:t>
            </a:r>
            <a:r>
              <a:rPr lang="en-US" sz="4400" b="1" dirty="0">
                <a:latin typeface="TH Niramit AS" panose="02000506000000020004" pitchFamily="2" charset="-34"/>
                <a:cs typeface="TH Niramit AS" panose="02000506000000020004" pitchFamily="2" charset="-34"/>
              </a:rPr>
              <a:t>On </a:t>
            </a:r>
            <a:r>
              <a:rPr lang="en-US" sz="4400" b="1" dirty="0" err="1">
                <a:latin typeface="TH Niramit AS" panose="02000506000000020004" pitchFamily="2" charset="-34"/>
                <a:cs typeface="TH Niramit AS" panose="02000506000000020004" pitchFamily="2" charset="-34"/>
              </a:rPr>
              <a:t>Songkan</a:t>
            </a:r>
            <a:r>
              <a:rPr lang="en-US" sz="4400" b="1" dirty="0">
                <a:latin typeface="TH Niramit AS" panose="02000506000000020004" pitchFamily="2" charset="-34"/>
                <a:cs typeface="TH Niramit AS" panose="02000506000000020004" pitchFamily="2" charset="-34"/>
              </a:rPr>
              <a:t> day, most of Thai people go to their hometown to visit their parents. On which holiday do British people do the same?  (</a:t>
            </a:r>
            <a:r>
              <a:rPr lang="th-TH" sz="4400" b="1" dirty="0">
                <a:latin typeface="TH Niramit AS" panose="02000506000000020004" pitchFamily="2" charset="-34"/>
                <a:cs typeface="TH Niramit AS" panose="02000506000000020004" pitchFamily="2" charset="-34"/>
              </a:rPr>
              <a:t>ต 2.2 ป.6/2)  </a:t>
            </a:r>
          </a:p>
          <a:p>
            <a:pPr lvl="1">
              <a:lnSpc>
                <a:spcPct val="200000"/>
              </a:lnSpc>
            </a:pPr>
            <a:r>
              <a:rPr lang="th-TH" sz="4400" b="1" dirty="0">
                <a:latin typeface="TH Niramit AS" panose="02000506000000020004" pitchFamily="2" charset="-34"/>
                <a:cs typeface="TH Niramit AS" panose="02000506000000020004" pitchFamily="2" charset="-34"/>
              </a:rPr>
              <a:t>1. </a:t>
            </a:r>
            <a:r>
              <a:rPr lang="en-US" sz="4400" b="1" dirty="0">
                <a:latin typeface="TH Niramit AS" panose="02000506000000020004" pitchFamily="2" charset="-34"/>
                <a:cs typeface="TH Niramit AS" panose="02000506000000020004" pitchFamily="2" charset="-34"/>
              </a:rPr>
              <a:t>Easter</a:t>
            </a:r>
          </a:p>
          <a:p>
            <a:pPr lvl="1">
              <a:lnSpc>
                <a:spcPct val="200000"/>
              </a:lnSpc>
            </a:pPr>
            <a:r>
              <a:rPr lang="en-US" sz="4400" b="1" dirty="0">
                <a:latin typeface="TH Niramit AS" panose="02000506000000020004" pitchFamily="2" charset="-34"/>
                <a:cs typeface="TH Niramit AS" panose="02000506000000020004" pitchFamily="2" charset="-34"/>
              </a:rPr>
              <a:t>2. Halloween</a:t>
            </a:r>
          </a:p>
          <a:p>
            <a:pPr lvl="1">
              <a:lnSpc>
                <a:spcPct val="200000"/>
              </a:lnSpc>
            </a:pPr>
            <a:r>
              <a:rPr lang="en-US" sz="4400" b="1" dirty="0">
                <a:latin typeface="TH Niramit AS" panose="02000506000000020004" pitchFamily="2" charset="-34"/>
                <a:cs typeface="TH Niramit AS" panose="02000506000000020004" pitchFamily="2" charset="-34"/>
              </a:rPr>
              <a:t>3. Christmas</a:t>
            </a:r>
          </a:p>
          <a:p>
            <a:pPr lvl="1">
              <a:lnSpc>
                <a:spcPct val="200000"/>
              </a:lnSpc>
            </a:pPr>
            <a:r>
              <a:rPr lang="en-US" sz="4400" b="1" dirty="0">
                <a:latin typeface="TH Niramit AS" panose="02000506000000020004" pitchFamily="2" charset="-34"/>
                <a:cs typeface="TH Niramit AS" panose="02000506000000020004" pitchFamily="2" charset="-34"/>
              </a:rPr>
              <a:t>4. Valentine’s Day</a:t>
            </a:r>
          </a:p>
        </p:txBody>
      </p:sp>
      <p:sp>
        <p:nvSpPr>
          <p:cNvPr id="4" name="Star: 5 Points 3">
            <a:extLst>
              <a:ext uri="{FF2B5EF4-FFF2-40B4-BE49-F238E27FC236}">
                <a16:creationId xmlns:a16="http://schemas.microsoft.com/office/drawing/2014/main" id="{8969C5A0-40B4-4C79-8C2B-00B42CA8AA11}"/>
              </a:ext>
            </a:extLst>
          </p:cNvPr>
          <p:cNvSpPr/>
          <p:nvPr/>
        </p:nvSpPr>
        <p:spPr>
          <a:xfrm>
            <a:off x="-3389587" y="4840014"/>
            <a:ext cx="1213945" cy="1135117"/>
          </a:xfrm>
          <a:prstGeom prst="star5">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Tree>
    <p:extLst>
      <p:ext uri="{BB962C8B-B14F-4D97-AF65-F5344CB8AC3E}">
        <p14:creationId xmlns:p14="http://schemas.microsoft.com/office/powerpoint/2010/main" val="86824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75E-6 4.16667E-7 L 0.29521 0.36341 " pathEditMode="relative" rAng="0" ptsTypes="AA">
                                      <p:cBhvr>
                                        <p:cTn id="6" dur="2000" fill="hold"/>
                                        <p:tgtEl>
                                          <p:spTgt spid="4"/>
                                        </p:tgtEl>
                                        <p:attrNameLst>
                                          <p:attrName>ppt_x</p:attrName>
                                          <p:attrName>ppt_y</p:attrName>
                                        </p:attrNameLst>
                                      </p:cBhvr>
                                      <p:rCtr x="14766" y="1816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ABA355-F701-4AE8-BDE7-7171CE1ED57F}"/>
              </a:ext>
            </a:extLst>
          </p:cNvPr>
          <p:cNvPicPr>
            <a:picLocks noChangeAspect="1"/>
          </p:cNvPicPr>
          <p:nvPr/>
        </p:nvPicPr>
        <p:blipFill>
          <a:blip r:embed="rId2"/>
          <a:stretch>
            <a:fillRect/>
          </a:stretch>
        </p:blipFill>
        <p:spPr>
          <a:xfrm>
            <a:off x="0" y="-204952"/>
            <a:ext cx="16251936" cy="12192000"/>
          </a:xfrm>
          <a:prstGeom prst="rect">
            <a:avLst/>
          </a:prstGeom>
        </p:spPr>
      </p:pic>
      <p:sp>
        <p:nvSpPr>
          <p:cNvPr id="8" name="สี่เหลี่ยมผืนผ้า 9">
            <a:extLst>
              <a:ext uri="{FF2B5EF4-FFF2-40B4-BE49-F238E27FC236}">
                <a16:creationId xmlns:a16="http://schemas.microsoft.com/office/drawing/2014/main" id="{7B86635C-9C7D-4EEE-AEAC-8B2F033F3698}"/>
              </a:ext>
            </a:extLst>
          </p:cNvPr>
          <p:cNvSpPr/>
          <p:nvPr/>
        </p:nvSpPr>
        <p:spPr>
          <a:xfrm>
            <a:off x="1405583" y="2727434"/>
            <a:ext cx="14501824" cy="8529145"/>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lvl="1">
              <a:lnSpc>
                <a:spcPct val="200000"/>
              </a:lnSpc>
            </a:pPr>
            <a:r>
              <a:rPr lang="en-US" sz="4400" b="1" dirty="0">
                <a:latin typeface="TH Niramit AS" panose="02000506000000020004" pitchFamily="2" charset="-34"/>
                <a:cs typeface="TH Niramit AS" panose="02000506000000020004" pitchFamily="2" charset="-34"/>
              </a:rPr>
              <a:t>32. With most meals, Thai people have rice while western people have_________.        (</a:t>
            </a:r>
            <a:r>
              <a:rPr lang="th-TH" sz="4400" b="1" dirty="0">
                <a:latin typeface="TH Niramit AS" panose="02000506000000020004" pitchFamily="2" charset="-34"/>
                <a:cs typeface="TH Niramit AS" panose="02000506000000020004" pitchFamily="2" charset="-34"/>
              </a:rPr>
              <a:t>ต 2.2 ป.6/2)</a:t>
            </a:r>
          </a:p>
          <a:p>
            <a:pPr lvl="1">
              <a:lnSpc>
                <a:spcPct val="200000"/>
              </a:lnSpc>
            </a:pPr>
            <a:r>
              <a:rPr lang="en-US" sz="4400" b="1" dirty="0">
                <a:latin typeface="TH Niramit AS" panose="02000506000000020004" pitchFamily="2" charset="-34"/>
                <a:cs typeface="TH Niramit AS" panose="02000506000000020004" pitchFamily="2" charset="-34"/>
              </a:rPr>
              <a:t>1. pizza		</a:t>
            </a:r>
          </a:p>
          <a:p>
            <a:pPr lvl="1">
              <a:lnSpc>
                <a:spcPct val="200000"/>
              </a:lnSpc>
            </a:pPr>
            <a:r>
              <a:rPr lang="en-US" sz="4400" b="1" dirty="0">
                <a:latin typeface="TH Niramit AS" panose="02000506000000020004" pitchFamily="2" charset="-34"/>
                <a:cs typeface="TH Niramit AS" panose="02000506000000020004" pitchFamily="2" charset="-34"/>
              </a:rPr>
              <a:t>2. Bread</a:t>
            </a:r>
          </a:p>
          <a:p>
            <a:pPr lvl="1">
              <a:lnSpc>
                <a:spcPct val="200000"/>
              </a:lnSpc>
            </a:pPr>
            <a:r>
              <a:rPr lang="en-US" sz="4400" b="1" dirty="0">
                <a:latin typeface="TH Niramit AS" panose="02000506000000020004" pitchFamily="2" charset="-34"/>
                <a:cs typeface="TH Niramit AS" panose="02000506000000020004" pitchFamily="2" charset="-34"/>
              </a:rPr>
              <a:t>3. noodle		</a:t>
            </a:r>
          </a:p>
          <a:p>
            <a:pPr lvl="1">
              <a:lnSpc>
                <a:spcPct val="200000"/>
              </a:lnSpc>
            </a:pPr>
            <a:r>
              <a:rPr lang="en-US" sz="4400" b="1" dirty="0">
                <a:latin typeface="TH Niramit AS" panose="02000506000000020004" pitchFamily="2" charset="-34"/>
                <a:cs typeface="TH Niramit AS" panose="02000506000000020004" pitchFamily="2" charset="-34"/>
              </a:rPr>
              <a:t>4. Spaghetti</a:t>
            </a:r>
          </a:p>
        </p:txBody>
      </p:sp>
      <p:sp>
        <p:nvSpPr>
          <p:cNvPr id="4" name="Star: 5 Points 3">
            <a:extLst>
              <a:ext uri="{FF2B5EF4-FFF2-40B4-BE49-F238E27FC236}">
                <a16:creationId xmlns:a16="http://schemas.microsoft.com/office/drawing/2014/main" id="{DDC32314-A92C-433B-83BF-B64692CCDAD3}"/>
              </a:ext>
            </a:extLst>
          </p:cNvPr>
          <p:cNvSpPr/>
          <p:nvPr/>
        </p:nvSpPr>
        <p:spPr>
          <a:xfrm>
            <a:off x="-3389587" y="4840014"/>
            <a:ext cx="1213945" cy="1135117"/>
          </a:xfrm>
          <a:prstGeom prst="star5">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Tree>
    <p:extLst>
      <p:ext uri="{BB962C8B-B14F-4D97-AF65-F5344CB8AC3E}">
        <p14:creationId xmlns:p14="http://schemas.microsoft.com/office/powerpoint/2010/main" val="15623247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75E-6 4.16667E-7 L 0.29716 0.20182 " pathEditMode="relative" rAng="0" ptsTypes="AA">
                                      <p:cBhvr>
                                        <p:cTn id="6" dur="2000" fill="hold"/>
                                        <p:tgtEl>
                                          <p:spTgt spid="4"/>
                                        </p:tgtEl>
                                        <p:attrNameLst>
                                          <p:attrName>ppt_x</p:attrName>
                                          <p:attrName>ppt_y</p:attrName>
                                        </p:attrNameLst>
                                      </p:cBhvr>
                                      <p:rCtr x="14863" y="1009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ABA355-F701-4AE8-BDE7-7171CE1ED57F}"/>
              </a:ext>
            </a:extLst>
          </p:cNvPr>
          <p:cNvPicPr>
            <a:picLocks noChangeAspect="1"/>
          </p:cNvPicPr>
          <p:nvPr/>
        </p:nvPicPr>
        <p:blipFill>
          <a:blip r:embed="rId2"/>
          <a:stretch>
            <a:fillRect/>
          </a:stretch>
        </p:blipFill>
        <p:spPr>
          <a:xfrm>
            <a:off x="2032" y="0"/>
            <a:ext cx="16251936" cy="12192000"/>
          </a:xfrm>
          <a:prstGeom prst="rect">
            <a:avLst/>
          </a:prstGeom>
        </p:spPr>
      </p:pic>
      <p:sp>
        <p:nvSpPr>
          <p:cNvPr id="3" name="สี่เหลี่ยมผืนผ้า 9">
            <a:extLst>
              <a:ext uri="{FF2B5EF4-FFF2-40B4-BE49-F238E27FC236}">
                <a16:creationId xmlns:a16="http://schemas.microsoft.com/office/drawing/2014/main" id="{CD2B429E-69E3-4A0F-93BD-9B6467A55603}"/>
              </a:ext>
            </a:extLst>
          </p:cNvPr>
          <p:cNvSpPr/>
          <p:nvPr/>
        </p:nvSpPr>
        <p:spPr>
          <a:xfrm>
            <a:off x="1421235" y="2432181"/>
            <a:ext cx="13825536" cy="8313596"/>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nSpc>
                <a:spcPct val="200000"/>
              </a:lnSpc>
            </a:pPr>
            <a:r>
              <a:rPr lang="en-US" sz="4400" b="1" dirty="0">
                <a:latin typeface="TH Niramit AS" panose="02000506000000020004" pitchFamily="2" charset="-34"/>
                <a:cs typeface="TH Niramit AS" panose="02000506000000020004" pitchFamily="2" charset="-34"/>
              </a:rPr>
              <a:t>2. Which of the following is correct?            (</a:t>
            </a:r>
            <a:r>
              <a:rPr lang="th-TH" sz="4400" b="1" dirty="0">
                <a:latin typeface="TH Niramit AS" panose="02000506000000020004" pitchFamily="2" charset="-34"/>
                <a:cs typeface="TH Niramit AS" panose="02000506000000020004" pitchFamily="2" charset="-34"/>
              </a:rPr>
              <a:t>ต 2.2 ป.6/1)</a:t>
            </a:r>
          </a:p>
          <a:p>
            <a:pPr>
              <a:lnSpc>
                <a:spcPct val="200000"/>
              </a:lnSpc>
            </a:pPr>
            <a:r>
              <a:rPr lang="th-TH" sz="4400" b="1" dirty="0">
                <a:latin typeface="TH Niramit AS" panose="02000506000000020004" pitchFamily="2" charset="-34"/>
                <a:cs typeface="TH Niramit AS" panose="02000506000000020004" pitchFamily="2" charset="-34"/>
              </a:rPr>
              <a:t>1. </a:t>
            </a:r>
            <a:r>
              <a:rPr lang="en-US" sz="4400" b="1" dirty="0">
                <a:latin typeface="TH Niramit AS" panose="02000506000000020004" pitchFamily="2" charset="-34"/>
                <a:cs typeface="TH Niramit AS" panose="02000506000000020004" pitchFamily="2" charset="-34"/>
              </a:rPr>
              <a:t>You can me hear.</a:t>
            </a:r>
          </a:p>
          <a:p>
            <a:pPr>
              <a:lnSpc>
                <a:spcPct val="200000"/>
              </a:lnSpc>
            </a:pPr>
            <a:r>
              <a:rPr lang="en-US" sz="4400" b="1" dirty="0">
                <a:latin typeface="TH Niramit AS" panose="02000506000000020004" pitchFamily="2" charset="-34"/>
                <a:cs typeface="TH Niramit AS" panose="02000506000000020004" pitchFamily="2" charset="-34"/>
              </a:rPr>
              <a:t>2. You hear me can.</a:t>
            </a:r>
          </a:p>
          <a:p>
            <a:pPr>
              <a:lnSpc>
                <a:spcPct val="200000"/>
              </a:lnSpc>
            </a:pPr>
            <a:r>
              <a:rPr lang="en-US" sz="4400" b="1" dirty="0">
                <a:latin typeface="TH Niramit AS" panose="02000506000000020004" pitchFamily="2" charset="-34"/>
                <a:cs typeface="TH Niramit AS" panose="02000506000000020004" pitchFamily="2" charset="-34"/>
              </a:rPr>
              <a:t>3. Can me hear you?</a:t>
            </a:r>
          </a:p>
          <a:p>
            <a:pPr>
              <a:lnSpc>
                <a:spcPct val="200000"/>
              </a:lnSpc>
            </a:pPr>
            <a:r>
              <a:rPr lang="en-US" sz="4400" b="1" dirty="0">
                <a:solidFill>
                  <a:schemeClr val="tx1"/>
                </a:solidFill>
                <a:latin typeface="TH Niramit AS" panose="02000506000000020004" pitchFamily="2" charset="-34"/>
                <a:cs typeface="TH Niramit AS" panose="02000506000000020004" pitchFamily="2" charset="-34"/>
              </a:rPr>
              <a:t>4. Can you hear me?</a:t>
            </a:r>
          </a:p>
        </p:txBody>
      </p:sp>
      <p:sp>
        <p:nvSpPr>
          <p:cNvPr id="4" name="Star: 5 Points 3">
            <a:extLst>
              <a:ext uri="{FF2B5EF4-FFF2-40B4-BE49-F238E27FC236}">
                <a16:creationId xmlns:a16="http://schemas.microsoft.com/office/drawing/2014/main" id="{2CA8AA1F-BF37-40CB-99C6-F5A06AF38B2F}"/>
              </a:ext>
            </a:extLst>
          </p:cNvPr>
          <p:cNvSpPr/>
          <p:nvPr/>
        </p:nvSpPr>
        <p:spPr>
          <a:xfrm>
            <a:off x="-3389587" y="4840014"/>
            <a:ext cx="1213945" cy="1135117"/>
          </a:xfrm>
          <a:prstGeom prst="star5">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Tree>
    <p:extLst>
      <p:ext uri="{BB962C8B-B14F-4D97-AF65-F5344CB8AC3E}">
        <p14:creationId xmlns:p14="http://schemas.microsoft.com/office/powerpoint/2010/main" val="13330204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75E-6 4.16667E-7 L 0.27197 0.34141 " pathEditMode="relative" rAng="0" ptsTypes="AA">
                                      <p:cBhvr>
                                        <p:cTn id="6" dur="2000" fill="hold"/>
                                        <p:tgtEl>
                                          <p:spTgt spid="4"/>
                                        </p:tgtEl>
                                        <p:attrNameLst>
                                          <p:attrName>ppt_x</p:attrName>
                                          <p:attrName>ppt_y</p:attrName>
                                        </p:attrNameLst>
                                      </p:cBhvr>
                                      <p:rCtr x="13604" y="1707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ABA355-F701-4AE8-BDE7-7171CE1ED57F}"/>
              </a:ext>
            </a:extLst>
          </p:cNvPr>
          <p:cNvPicPr>
            <a:picLocks noChangeAspect="1"/>
          </p:cNvPicPr>
          <p:nvPr/>
        </p:nvPicPr>
        <p:blipFill>
          <a:blip r:embed="rId2"/>
          <a:stretch>
            <a:fillRect/>
          </a:stretch>
        </p:blipFill>
        <p:spPr>
          <a:xfrm>
            <a:off x="2032" y="0"/>
            <a:ext cx="16251936" cy="12192000"/>
          </a:xfrm>
          <a:prstGeom prst="rect">
            <a:avLst/>
          </a:prstGeom>
        </p:spPr>
      </p:pic>
      <p:sp>
        <p:nvSpPr>
          <p:cNvPr id="3" name="สี่เหลี่ยมผืนผ้า 9">
            <a:extLst>
              <a:ext uri="{FF2B5EF4-FFF2-40B4-BE49-F238E27FC236}">
                <a16:creationId xmlns:a16="http://schemas.microsoft.com/office/drawing/2014/main" id="{CD2B429E-69E3-4A0F-93BD-9B6467A55603}"/>
              </a:ext>
            </a:extLst>
          </p:cNvPr>
          <p:cNvSpPr/>
          <p:nvPr/>
        </p:nvSpPr>
        <p:spPr>
          <a:xfrm>
            <a:off x="1421235" y="2432181"/>
            <a:ext cx="13825536" cy="8313596"/>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nSpc>
                <a:spcPct val="200000"/>
              </a:lnSpc>
            </a:pPr>
            <a:r>
              <a:rPr lang="en-US" sz="4400" b="1" dirty="0">
                <a:latin typeface="TH Niramit AS" panose="02000506000000020004" pitchFamily="2" charset="-34"/>
                <a:cs typeface="TH Niramit AS" panose="02000506000000020004" pitchFamily="2" charset="-34"/>
              </a:rPr>
              <a:t>3. Which of the following punctuation mark is NOT correct?  (</a:t>
            </a:r>
            <a:r>
              <a:rPr lang="th-TH" sz="4400" b="1" dirty="0">
                <a:latin typeface="TH Niramit AS" panose="02000506000000020004" pitchFamily="2" charset="-34"/>
                <a:cs typeface="TH Niramit AS" panose="02000506000000020004" pitchFamily="2" charset="-34"/>
              </a:rPr>
              <a:t>ต 2.2 ป.6/1)</a:t>
            </a:r>
          </a:p>
          <a:p>
            <a:pPr>
              <a:lnSpc>
                <a:spcPct val="200000"/>
              </a:lnSpc>
            </a:pPr>
            <a:r>
              <a:rPr lang="th-TH" sz="4400" b="1" dirty="0">
                <a:latin typeface="TH Niramit AS" panose="02000506000000020004" pitchFamily="2" charset="-34"/>
                <a:cs typeface="TH Niramit AS" panose="02000506000000020004" pitchFamily="2" charset="-34"/>
              </a:rPr>
              <a:t>1. </a:t>
            </a:r>
            <a:r>
              <a:rPr lang="en-US" sz="4400" b="1" dirty="0">
                <a:latin typeface="TH Niramit AS" panose="02000506000000020004" pitchFamily="2" charset="-34"/>
                <a:cs typeface="TH Niramit AS" panose="02000506000000020004" pitchFamily="2" charset="-34"/>
              </a:rPr>
              <a:t>How are you?</a:t>
            </a:r>
          </a:p>
          <a:p>
            <a:pPr>
              <a:lnSpc>
                <a:spcPct val="200000"/>
              </a:lnSpc>
            </a:pPr>
            <a:r>
              <a:rPr lang="en-US" sz="4400" b="1" dirty="0">
                <a:latin typeface="TH Niramit AS" panose="02000506000000020004" pitchFamily="2" charset="-34"/>
                <a:cs typeface="TH Niramit AS" panose="02000506000000020004" pitchFamily="2" charset="-34"/>
              </a:rPr>
              <a:t>2. How do you do?</a:t>
            </a:r>
          </a:p>
          <a:p>
            <a:pPr>
              <a:lnSpc>
                <a:spcPct val="200000"/>
              </a:lnSpc>
            </a:pPr>
            <a:r>
              <a:rPr lang="en-US" sz="4400" b="1" dirty="0">
                <a:latin typeface="TH Niramit AS" panose="02000506000000020004" pitchFamily="2" charset="-34"/>
                <a:cs typeface="TH Niramit AS" panose="02000506000000020004" pitchFamily="2" charset="-34"/>
              </a:rPr>
              <a:t>3. How did you get here?</a:t>
            </a:r>
          </a:p>
          <a:p>
            <a:pPr>
              <a:lnSpc>
                <a:spcPct val="200000"/>
              </a:lnSpc>
            </a:pPr>
            <a:r>
              <a:rPr lang="en-US" sz="4400" b="1" dirty="0">
                <a:solidFill>
                  <a:schemeClr val="tx1"/>
                </a:solidFill>
                <a:latin typeface="TH Niramit AS" panose="02000506000000020004" pitchFamily="2" charset="-34"/>
                <a:cs typeface="TH Niramit AS" panose="02000506000000020004" pitchFamily="2" charset="-34"/>
              </a:rPr>
              <a:t>4. How beautiful you are?</a:t>
            </a:r>
          </a:p>
        </p:txBody>
      </p:sp>
      <p:sp>
        <p:nvSpPr>
          <p:cNvPr id="4" name="Star: 5 Points 3">
            <a:extLst>
              <a:ext uri="{FF2B5EF4-FFF2-40B4-BE49-F238E27FC236}">
                <a16:creationId xmlns:a16="http://schemas.microsoft.com/office/drawing/2014/main" id="{25B5D8C6-B2C5-4EF4-BCDB-A3C076C683C9}"/>
              </a:ext>
            </a:extLst>
          </p:cNvPr>
          <p:cNvSpPr/>
          <p:nvPr/>
        </p:nvSpPr>
        <p:spPr>
          <a:xfrm>
            <a:off x="-3389587" y="4840014"/>
            <a:ext cx="1213945" cy="1135117"/>
          </a:xfrm>
          <a:prstGeom prst="star5">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Tree>
    <p:extLst>
      <p:ext uri="{BB962C8B-B14F-4D97-AF65-F5344CB8AC3E}">
        <p14:creationId xmlns:p14="http://schemas.microsoft.com/office/powerpoint/2010/main" val="1865513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75E-6 4.16667E-7 L 0.27197 0.3388 " pathEditMode="relative" rAng="0" ptsTypes="AA">
                                      <p:cBhvr>
                                        <p:cTn id="6" dur="2000" fill="hold"/>
                                        <p:tgtEl>
                                          <p:spTgt spid="4"/>
                                        </p:tgtEl>
                                        <p:attrNameLst>
                                          <p:attrName>ppt_x</p:attrName>
                                          <p:attrName>ppt_y</p:attrName>
                                        </p:attrNameLst>
                                      </p:cBhvr>
                                      <p:rCtr x="13604" y="1694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ABA355-F701-4AE8-BDE7-7171CE1ED57F}"/>
              </a:ext>
            </a:extLst>
          </p:cNvPr>
          <p:cNvPicPr>
            <a:picLocks noChangeAspect="1"/>
          </p:cNvPicPr>
          <p:nvPr/>
        </p:nvPicPr>
        <p:blipFill>
          <a:blip r:embed="rId2"/>
          <a:stretch>
            <a:fillRect/>
          </a:stretch>
        </p:blipFill>
        <p:spPr>
          <a:xfrm>
            <a:off x="2032" y="0"/>
            <a:ext cx="16251936" cy="12192000"/>
          </a:xfrm>
          <a:prstGeom prst="rect">
            <a:avLst/>
          </a:prstGeom>
        </p:spPr>
      </p:pic>
      <p:sp>
        <p:nvSpPr>
          <p:cNvPr id="3" name="สี่เหลี่ยมผืนผ้า 9">
            <a:extLst>
              <a:ext uri="{FF2B5EF4-FFF2-40B4-BE49-F238E27FC236}">
                <a16:creationId xmlns:a16="http://schemas.microsoft.com/office/drawing/2014/main" id="{CD2B429E-69E3-4A0F-93BD-9B6467A55603}"/>
              </a:ext>
            </a:extLst>
          </p:cNvPr>
          <p:cNvSpPr/>
          <p:nvPr/>
        </p:nvSpPr>
        <p:spPr>
          <a:xfrm>
            <a:off x="872594" y="2630301"/>
            <a:ext cx="15769485" cy="8313596"/>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r>
              <a:rPr lang="en-US" sz="4400" b="1" dirty="0">
                <a:latin typeface="TH Niramit AS" panose="02000506000000020004" pitchFamily="2" charset="-34"/>
                <a:cs typeface="TH Niramit AS" panose="02000506000000020004" pitchFamily="2" charset="-34"/>
              </a:rPr>
              <a:t>4-5 At the Thai temple.  (</a:t>
            </a:r>
            <a:r>
              <a:rPr lang="th-TH" sz="4400" b="1" dirty="0">
                <a:latin typeface="TH Niramit AS" panose="02000506000000020004" pitchFamily="2" charset="-34"/>
                <a:cs typeface="TH Niramit AS" panose="02000506000000020004" pitchFamily="2" charset="-34"/>
              </a:rPr>
              <a:t>ต 2.2 ป.6/1)</a:t>
            </a:r>
          </a:p>
          <a:p>
            <a:endParaRPr lang="th-TH" sz="4400" b="1" dirty="0">
              <a:latin typeface="TH Niramit AS" panose="02000506000000020004" pitchFamily="2" charset="-34"/>
              <a:cs typeface="TH Niramit AS" panose="02000506000000020004" pitchFamily="2" charset="-34"/>
            </a:endParaRPr>
          </a:p>
          <a:p>
            <a:pPr>
              <a:lnSpc>
                <a:spcPct val="150000"/>
              </a:lnSpc>
            </a:pPr>
            <a:r>
              <a:rPr lang="en-US" sz="4400" u="sng" dirty="0">
                <a:latin typeface="TH Niramit AS" panose="02000506000000020004" pitchFamily="2" charset="-34"/>
                <a:cs typeface="TH Niramit AS" panose="02000506000000020004" pitchFamily="2" charset="-34"/>
              </a:rPr>
              <a:t>Sook: </a:t>
            </a:r>
            <a:r>
              <a:rPr lang="en-US" sz="4400" dirty="0">
                <a:latin typeface="TH Niramit AS" panose="02000506000000020004" pitchFamily="2" charset="-34"/>
                <a:cs typeface="TH Niramit AS" panose="02000506000000020004" pitchFamily="2" charset="-34"/>
              </a:rPr>
              <a:t>Hay, Tom! You can’t go in wearing____4____</a:t>
            </a:r>
          </a:p>
          <a:p>
            <a:pPr>
              <a:lnSpc>
                <a:spcPct val="150000"/>
              </a:lnSpc>
            </a:pPr>
            <a:r>
              <a:rPr lang="en-US" sz="4400" dirty="0">
                <a:latin typeface="TH Niramit AS" panose="02000506000000020004" pitchFamily="2" charset="-34"/>
                <a:cs typeface="TH Niramit AS" panose="02000506000000020004" pitchFamily="2" charset="-34"/>
              </a:rPr>
              <a:t>        They are not allowed in the temple.</a:t>
            </a:r>
          </a:p>
          <a:p>
            <a:pPr>
              <a:lnSpc>
                <a:spcPct val="150000"/>
              </a:lnSpc>
            </a:pPr>
            <a:r>
              <a:rPr lang="en-US" sz="4400" u="sng" dirty="0">
                <a:latin typeface="TH Niramit AS" panose="02000506000000020004" pitchFamily="2" charset="-34"/>
                <a:cs typeface="TH Niramit AS" panose="02000506000000020004" pitchFamily="2" charset="-34"/>
              </a:rPr>
              <a:t>Tom: </a:t>
            </a:r>
            <a:r>
              <a:rPr lang="en-US" sz="4400" dirty="0">
                <a:latin typeface="TH Niramit AS" panose="02000506000000020004" pitchFamily="2" charset="-34"/>
                <a:cs typeface="TH Niramit AS" panose="02000506000000020004" pitchFamily="2" charset="-34"/>
              </a:rPr>
              <a:t>Oops! I’m sorry. I didn’t know that. In my country, we can wear them in church. But men take off their ____5____when they go in.</a:t>
            </a:r>
          </a:p>
          <a:p>
            <a:pPr>
              <a:lnSpc>
                <a:spcPct val="150000"/>
              </a:lnSpc>
            </a:pPr>
            <a:r>
              <a:rPr lang="en-US" sz="4400" u="sng" dirty="0">
                <a:latin typeface="TH Niramit AS" panose="02000506000000020004" pitchFamily="2" charset="-34"/>
                <a:cs typeface="TH Niramit AS" panose="02000506000000020004" pitchFamily="2" charset="-34"/>
              </a:rPr>
              <a:t>Sook: </a:t>
            </a:r>
            <a:r>
              <a:rPr lang="en-US" sz="4400" dirty="0">
                <a:latin typeface="TH Niramit AS" panose="02000506000000020004" pitchFamily="2" charset="-34"/>
                <a:cs typeface="TH Niramit AS" panose="02000506000000020004" pitchFamily="2" charset="-34"/>
              </a:rPr>
              <a:t>Yeah, Most Thai people don’t wear them in the temple, either.</a:t>
            </a:r>
          </a:p>
        </p:txBody>
      </p:sp>
    </p:spTree>
    <p:extLst>
      <p:ext uri="{BB962C8B-B14F-4D97-AF65-F5344CB8AC3E}">
        <p14:creationId xmlns:p14="http://schemas.microsoft.com/office/powerpoint/2010/main" val="36323446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ABA355-F701-4AE8-BDE7-7171CE1ED57F}"/>
              </a:ext>
            </a:extLst>
          </p:cNvPr>
          <p:cNvPicPr>
            <a:picLocks noChangeAspect="1"/>
          </p:cNvPicPr>
          <p:nvPr/>
        </p:nvPicPr>
        <p:blipFill>
          <a:blip r:embed="rId2"/>
          <a:stretch>
            <a:fillRect/>
          </a:stretch>
        </p:blipFill>
        <p:spPr>
          <a:xfrm>
            <a:off x="2032" y="0"/>
            <a:ext cx="16251936" cy="12192000"/>
          </a:xfrm>
          <a:prstGeom prst="rect">
            <a:avLst/>
          </a:prstGeom>
        </p:spPr>
      </p:pic>
      <p:sp>
        <p:nvSpPr>
          <p:cNvPr id="3" name="สี่เหลี่ยมผืนผ้า 9">
            <a:extLst>
              <a:ext uri="{FF2B5EF4-FFF2-40B4-BE49-F238E27FC236}">
                <a16:creationId xmlns:a16="http://schemas.microsoft.com/office/drawing/2014/main" id="{CD2B429E-69E3-4A0F-93BD-9B6467A55603}"/>
              </a:ext>
            </a:extLst>
          </p:cNvPr>
          <p:cNvSpPr/>
          <p:nvPr/>
        </p:nvSpPr>
        <p:spPr>
          <a:xfrm>
            <a:off x="5582280" y="5407572"/>
            <a:ext cx="7768486" cy="6918391"/>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nSpc>
                <a:spcPct val="150000"/>
              </a:lnSpc>
            </a:pPr>
            <a:r>
              <a:rPr lang="en-US" sz="5400" b="1" dirty="0">
                <a:latin typeface="TH Niramit AS" panose="02000506000000020004" pitchFamily="2" charset="-34"/>
                <a:cs typeface="TH Niramit AS" panose="02000506000000020004" pitchFamily="2" charset="-34"/>
              </a:rPr>
              <a:t>4.</a:t>
            </a:r>
          </a:p>
          <a:p>
            <a:pPr>
              <a:lnSpc>
                <a:spcPct val="150000"/>
              </a:lnSpc>
            </a:pPr>
            <a:r>
              <a:rPr lang="en-US" sz="4800" b="1" dirty="0">
                <a:latin typeface="TH Niramit AS" panose="02000506000000020004" pitchFamily="2" charset="-34"/>
                <a:cs typeface="TH Niramit AS" panose="02000506000000020004" pitchFamily="2" charset="-34"/>
              </a:rPr>
              <a:t>	1. socks		</a:t>
            </a:r>
          </a:p>
          <a:p>
            <a:pPr>
              <a:lnSpc>
                <a:spcPct val="150000"/>
              </a:lnSpc>
            </a:pPr>
            <a:r>
              <a:rPr lang="en-US" sz="4800" b="1" dirty="0">
                <a:solidFill>
                  <a:schemeClr val="tx1"/>
                </a:solidFill>
                <a:latin typeface="TH Niramit AS" panose="02000506000000020004" pitchFamily="2" charset="-34"/>
                <a:cs typeface="TH Niramit AS" panose="02000506000000020004" pitchFamily="2" charset="-34"/>
              </a:rPr>
              <a:t>	2. shoes</a:t>
            </a:r>
          </a:p>
          <a:p>
            <a:pPr>
              <a:lnSpc>
                <a:spcPct val="150000"/>
              </a:lnSpc>
            </a:pPr>
            <a:r>
              <a:rPr lang="en-US" sz="4800" b="1" dirty="0">
                <a:latin typeface="TH Niramit AS" panose="02000506000000020004" pitchFamily="2" charset="-34"/>
                <a:cs typeface="TH Niramit AS" panose="02000506000000020004" pitchFamily="2" charset="-34"/>
              </a:rPr>
              <a:t>	3. a shirt		</a:t>
            </a:r>
          </a:p>
          <a:p>
            <a:pPr>
              <a:lnSpc>
                <a:spcPct val="150000"/>
              </a:lnSpc>
            </a:pPr>
            <a:r>
              <a:rPr lang="en-US" sz="4800" b="1" dirty="0">
                <a:latin typeface="TH Niramit AS" panose="02000506000000020004" pitchFamily="2" charset="-34"/>
                <a:cs typeface="TH Niramit AS" panose="02000506000000020004" pitchFamily="2" charset="-34"/>
              </a:rPr>
              <a:t>	4. a skirt</a:t>
            </a:r>
          </a:p>
        </p:txBody>
      </p:sp>
      <p:sp>
        <p:nvSpPr>
          <p:cNvPr id="4" name="สี่เหลี่ยมผืนผ้า 9">
            <a:extLst>
              <a:ext uri="{FF2B5EF4-FFF2-40B4-BE49-F238E27FC236}">
                <a16:creationId xmlns:a16="http://schemas.microsoft.com/office/drawing/2014/main" id="{CB10A261-2811-4C1E-B4A6-F80D1F4E86D7}"/>
              </a:ext>
            </a:extLst>
          </p:cNvPr>
          <p:cNvSpPr/>
          <p:nvPr/>
        </p:nvSpPr>
        <p:spPr>
          <a:xfrm>
            <a:off x="886490" y="2309735"/>
            <a:ext cx="14483020" cy="3786265"/>
          </a:xfrm>
          <a:prstGeom prst="rect">
            <a:avLst/>
          </a:prstGeom>
          <a:solidFill>
            <a:schemeClr val="bg1">
              <a:lumMod val="95000"/>
            </a:schemeClr>
          </a:solidFill>
          <a:ln>
            <a:noFill/>
          </a:ln>
        </p:spPr>
        <p:style>
          <a:lnRef idx="2">
            <a:schemeClr val="accent6"/>
          </a:lnRef>
          <a:fillRef idx="1">
            <a:schemeClr val="lt1"/>
          </a:fillRef>
          <a:effectRef idx="0">
            <a:schemeClr val="accent6"/>
          </a:effectRef>
          <a:fontRef idx="minor">
            <a:schemeClr val="dk1"/>
          </a:fontRef>
        </p:style>
        <p:txBody>
          <a:bodyPr rtlCol="0" anchor="ctr"/>
          <a:lstStyle/>
          <a:p>
            <a:r>
              <a:rPr lang="en-US" sz="4400" u="sng" dirty="0">
                <a:latin typeface="TH Niramit AS" panose="02000506000000020004" pitchFamily="2" charset="-34"/>
                <a:cs typeface="TH Niramit AS" panose="02000506000000020004" pitchFamily="2" charset="-34"/>
              </a:rPr>
              <a:t>Sook: </a:t>
            </a:r>
            <a:r>
              <a:rPr lang="en-US" sz="4400" dirty="0">
                <a:latin typeface="TH Niramit AS" panose="02000506000000020004" pitchFamily="2" charset="-34"/>
                <a:cs typeface="TH Niramit AS" panose="02000506000000020004" pitchFamily="2" charset="-34"/>
              </a:rPr>
              <a:t>Hay, Tom! You can’t go in wearing____4____</a:t>
            </a:r>
          </a:p>
          <a:p>
            <a:r>
              <a:rPr lang="en-US" sz="4400" dirty="0">
                <a:latin typeface="TH Niramit AS" panose="02000506000000020004" pitchFamily="2" charset="-34"/>
                <a:cs typeface="TH Niramit AS" panose="02000506000000020004" pitchFamily="2" charset="-34"/>
              </a:rPr>
              <a:t>        They are not allowed in the temple.</a:t>
            </a:r>
          </a:p>
          <a:p>
            <a:r>
              <a:rPr lang="en-US" sz="4400" u="sng" dirty="0">
                <a:latin typeface="TH Niramit AS" panose="02000506000000020004" pitchFamily="2" charset="-34"/>
                <a:cs typeface="TH Niramit AS" panose="02000506000000020004" pitchFamily="2" charset="-34"/>
              </a:rPr>
              <a:t>Tom: </a:t>
            </a:r>
            <a:r>
              <a:rPr lang="en-US" sz="4400" dirty="0">
                <a:latin typeface="TH Niramit AS" panose="02000506000000020004" pitchFamily="2" charset="-34"/>
                <a:cs typeface="TH Niramit AS" panose="02000506000000020004" pitchFamily="2" charset="-34"/>
              </a:rPr>
              <a:t>Oops! I’m sorry. I didn’t know that. In my country, we can wear them in church. But men take off their ____5____when they go in.</a:t>
            </a:r>
          </a:p>
          <a:p>
            <a:r>
              <a:rPr lang="en-US" sz="4400" u="sng" dirty="0">
                <a:latin typeface="TH Niramit AS" panose="02000506000000020004" pitchFamily="2" charset="-34"/>
                <a:cs typeface="TH Niramit AS" panose="02000506000000020004" pitchFamily="2" charset="-34"/>
              </a:rPr>
              <a:t>Sook: </a:t>
            </a:r>
            <a:r>
              <a:rPr lang="en-US" sz="4400" dirty="0">
                <a:latin typeface="TH Niramit AS" panose="02000506000000020004" pitchFamily="2" charset="-34"/>
                <a:cs typeface="TH Niramit AS" panose="02000506000000020004" pitchFamily="2" charset="-34"/>
              </a:rPr>
              <a:t>Yeah, Most Thai people don’t wear them in the temple, either.</a:t>
            </a:r>
          </a:p>
        </p:txBody>
      </p:sp>
      <p:sp>
        <p:nvSpPr>
          <p:cNvPr id="5" name="Star: 5 Points 4">
            <a:extLst>
              <a:ext uri="{FF2B5EF4-FFF2-40B4-BE49-F238E27FC236}">
                <a16:creationId xmlns:a16="http://schemas.microsoft.com/office/drawing/2014/main" id="{07529AE0-95B7-47FA-A21F-B38A4183D24F}"/>
              </a:ext>
            </a:extLst>
          </p:cNvPr>
          <p:cNvSpPr/>
          <p:nvPr/>
        </p:nvSpPr>
        <p:spPr>
          <a:xfrm>
            <a:off x="-3389587" y="4840014"/>
            <a:ext cx="1213945" cy="1135117"/>
          </a:xfrm>
          <a:prstGeom prst="star5">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Tree>
    <p:extLst>
      <p:ext uri="{BB962C8B-B14F-4D97-AF65-F5344CB8AC3E}">
        <p14:creationId xmlns:p14="http://schemas.microsoft.com/office/powerpoint/2010/main" val="30014911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75E-6 4.16667E-7 L 0.54931 0.29622 " pathEditMode="relative" rAng="0" ptsTypes="AA">
                                      <p:cBhvr>
                                        <p:cTn id="6" dur="2000" fill="hold"/>
                                        <p:tgtEl>
                                          <p:spTgt spid="5"/>
                                        </p:tgtEl>
                                        <p:attrNameLst>
                                          <p:attrName>ppt_x</p:attrName>
                                          <p:attrName>ppt_y</p:attrName>
                                        </p:attrNameLst>
                                      </p:cBhvr>
                                      <p:rCtr x="27461" y="1480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ABA355-F701-4AE8-BDE7-7171CE1ED57F}"/>
              </a:ext>
            </a:extLst>
          </p:cNvPr>
          <p:cNvPicPr>
            <a:picLocks noChangeAspect="1"/>
          </p:cNvPicPr>
          <p:nvPr/>
        </p:nvPicPr>
        <p:blipFill>
          <a:blip r:embed="rId2"/>
          <a:stretch>
            <a:fillRect/>
          </a:stretch>
        </p:blipFill>
        <p:spPr>
          <a:xfrm>
            <a:off x="2032" y="0"/>
            <a:ext cx="16251936" cy="12192000"/>
          </a:xfrm>
          <a:prstGeom prst="rect">
            <a:avLst/>
          </a:prstGeom>
        </p:spPr>
      </p:pic>
      <p:sp>
        <p:nvSpPr>
          <p:cNvPr id="3" name="สี่เหลี่ยมผืนผ้า 9">
            <a:extLst>
              <a:ext uri="{FF2B5EF4-FFF2-40B4-BE49-F238E27FC236}">
                <a16:creationId xmlns:a16="http://schemas.microsoft.com/office/drawing/2014/main" id="{CD2B429E-69E3-4A0F-93BD-9B6467A55603}"/>
              </a:ext>
            </a:extLst>
          </p:cNvPr>
          <p:cNvSpPr/>
          <p:nvPr/>
        </p:nvSpPr>
        <p:spPr>
          <a:xfrm>
            <a:off x="5588587" y="6747641"/>
            <a:ext cx="7768486" cy="4152638"/>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nSpc>
                <a:spcPct val="150000"/>
              </a:lnSpc>
            </a:pPr>
            <a:r>
              <a:rPr lang="en-US" sz="4400" b="1" dirty="0">
                <a:latin typeface="TH Niramit AS" panose="02000506000000020004" pitchFamily="2" charset="-34"/>
                <a:cs typeface="TH Niramit AS" panose="02000506000000020004" pitchFamily="2" charset="-34"/>
              </a:rPr>
              <a:t>5.</a:t>
            </a:r>
          </a:p>
          <a:p>
            <a:pPr>
              <a:lnSpc>
                <a:spcPct val="150000"/>
              </a:lnSpc>
            </a:pPr>
            <a:r>
              <a:rPr lang="en-US" sz="4400" b="1" dirty="0">
                <a:solidFill>
                  <a:schemeClr val="tx1"/>
                </a:solidFill>
                <a:latin typeface="TH Niramit AS" panose="02000506000000020004" pitchFamily="2" charset="-34"/>
                <a:cs typeface="TH Niramit AS" panose="02000506000000020004" pitchFamily="2" charset="-34"/>
              </a:rPr>
              <a:t>	1. hats	</a:t>
            </a:r>
            <a:r>
              <a:rPr lang="en-US" sz="4400" b="1" dirty="0">
                <a:solidFill>
                  <a:srgbClr val="FF0000"/>
                </a:solidFill>
                <a:latin typeface="TH Niramit AS" panose="02000506000000020004" pitchFamily="2" charset="-34"/>
                <a:cs typeface="TH Niramit AS" panose="02000506000000020004" pitchFamily="2" charset="-34"/>
              </a:rPr>
              <a:t>	</a:t>
            </a:r>
          </a:p>
          <a:p>
            <a:pPr>
              <a:lnSpc>
                <a:spcPct val="150000"/>
              </a:lnSpc>
            </a:pPr>
            <a:r>
              <a:rPr lang="en-US" sz="4400" b="1" dirty="0">
                <a:latin typeface="TH Niramit AS" panose="02000506000000020004" pitchFamily="2" charset="-34"/>
                <a:cs typeface="TH Niramit AS" panose="02000506000000020004" pitchFamily="2" charset="-34"/>
              </a:rPr>
              <a:t>	2. socks</a:t>
            </a:r>
          </a:p>
          <a:p>
            <a:pPr>
              <a:lnSpc>
                <a:spcPct val="150000"/>
              </a:lnSpc>
            </a:pPr>
            <a:r>
              <a:rPr lang="en-US" sz="4400" b="1" dirty="0">
                <a:latin typeface="TH Niramit AS" panose="02000506000000020004" pitchFamily="2" charset="-34"/>
                <a:cs typeface="TH Niramit AS" panose="02000506000000020004" pitchFamily="2" charset="-34"/>
              </a:rPr>
              <a:t>	3. shoes		</a:t>
            </a:r>
          </a:p>
          <a:p>
            <a:pPr>
              <a:lnSpc>
                <a:spcPct val="150000"/>
              </a:lnSpc>
            </a:pPr>
            <a:r>
              <a:rPr lang="en-US" sz="4400" b="1" dirty="0">
                <a:latin typeface="TH Niramit AS" panose="02000506000000020004" pitchFamily="2" charset="-34"/>
                <a:cs typeface="TH Niramit AS" panose="02000506000000020004" pitchFamily="2" charset="-34"/>
              </a:rPr>
              <a:t>	4. shirt</a:t>
            </a:r>
          </a:p>
        </p:txBody>
      </p:sp>
      <p:sp>
        <p:nvSpPr>
          <p:cNvPr id="4" name="สี่เหลี่ยมผืนผ้า 9">
            <a:extLst>
              <a:ext uri="{FF2B5EF4-FFF2-40B4-BE49-F238E27FC236}">
                <a16:creationId xmlns:a16="http://schemas.microsoft.com/office/drawing/2014/main" id="{5924C0AC-7EBC-451E-A671-041DE13106C4}"/>
              </a:ext>
            </a:extLst>
          </p:cNvPr>
          <p:cNvSpPr/>
          <p:nvPr/>
        </p:nvSpPr>
        <p:spPr>
          <a:xfrm>
            <a:off x="886490" y="2309735"/>
            <a:ext cx="14483020" cy="3786265"/>
          </a:xfrm>
          <a:prstGeom prst="rect">
            <a:avLst/>
          </a:prstGeom>
          <a:solidFill>
            <a:schemeClr val="bg1">
              <a:lumMod val="95000"/>
            </a:schemeClr>
          </a:solidFill>
          <a:ln>
            <a:noFill/>
          </a:ln>
        </p:spPr>
        <p:style>
          <a:lnRef idx="2">
            <a:schemeClr val="accent6"/>
          </a:lnRef>
          <a:fillRef idx="1">
            <a:schemeClr val="lt1"/>
          </a:fillRef>
          <a:effectRef idx="0">
            <a:schemeClr val="accent6"/>
          </a:effectRef>
          <a:fontRef idx="minor">
            <a:schemeClr val="dk1"/>
          </a:fontRef>
        </p:style>
        <p:txBody>
          <a:bodyPr rtlCol="0" anchor="ctr"/>
          <a:lstStyle/>
          <a:p>
            <a:r>
              <a:rPr lang="en-US" sz="4400" u="sng" dirty="0">
                <a:latin typeface="TH Niramit AS" panose="02000506000000020004" pitchFamily="2" charset="-34"/>
                <a:cs typeface="TH Niramit AS" panose="02000506000000020004" pitchFamily="2" charset="-34"/>
              </a:rPr>
              <a:t>Sook: </a:t>
            </a:r>
            <a:r>
              <a:rPr lang="en-US" sz="4400" dirty="0">
                <a:latin typeface="TH Niramit AS" panose="02000506000000020004" pitchFamily="2" charset="-34"/>
                <a:cs typeface="TH Niramit AS" panose="02000506000000020004" pitchFamily="2" charset="-34"/>
              </a:rPr>
              <a:t>Hay, Tom! You can’t go in wearing____4____</a:t>
            </a:r>
          </a:p>
          <a:p>
            <a:r>
              <a:rPr lang="en-US" sz="4400" dirty="0">
                <a:latin typeface="TH Niramit AS" panose="02000506000000020004" pitchFamily="2" charset="-34"/>
                <a:cs typeface="TH Niramit AS" panose="02000506000000020004" pitchFamily="2" charset="-34"/>
              </a:rPr>
              <a:t>        They are not allowed in the temple.</a:t>
            </a:r>
          </a:p>
          <a:p>
            <a:r>
              <a:rPr lang="en-US" sz="4400" u="sng" dirty="0">
                <a:latin typeface="TH Niramit AS" panose="02000506000000020004" pitchFamily="2" charset="-34"/>
                <a:cs typeface="TH Niramit AS" panose="02000506000000020004" pitchFamily="2" charset="-34"/>
              </a:rPr>
              <a:t>Tom: </a:t>
            </a:r>
            <a:r>
              <a:rPr lang="en-US" sz="4400" dirty="0">
                <a:latin typeface="TH Niramit AS" panose="02000506000000020004" pitchFamily="2" charset="-34"/>
                <a:cs typeface="TH Niramit AS" panose="02000506000000020004" pitchFamily="2" charset="-34"/>
              </a:rPr>
              <a:t>Oops! I’m sorry. I didn’t know that. In my country, we can wear them in church. But men take off their ____5____when they go in.</a:t>
            </a:r>
          </a:p>
          <a:p>
            <a:r>
              <a:rPr lang="en-US" sz="4400" u="sng" dirty="0">
                <a:latin typeface="TH Niramit AS" panose="02000506000000020004" pitchFamily="2" charset="-34"/>
                <a:cs typeface="TH Niramit AS" panose="02000506000000020004" pitchFamily="2" charset="-34"/>
              </a:rPr>
              <a:t>Sook: </a:t>
            </a:r>
            <a:r>
              <a:rPr lang="en-US" sz="4400" dirty="0">
                <a:latin typeface="TH Niramit AS" panose="02000506000000020004" pitchFamily="2" charset="-34"/>
                <a:cs typeface="TH Niramit AS" panose="02000506000000020004" pitchFamily="2" charset="-34"/>
              </a:rPr>
              <a:t>Yeah, Most Thai people don’t wear them in the temple, either.</a:t>
            </a:r>
          </a:p>
        </p:txBody>
      </p:sp>
      <p:sp>
        <p:nvSpPr>
          <p:cNvPr id="5" name="Star: 5 Points 4">
            <a:extLst>
              <a:ext uri="{FF2B5EF4-FFF2-40B4-BE49-F238E27FC236}">
                <a16:creationId xmlns:a16="http://schemas.microsoft.com/office/drawing/2014/main" id="{5D181EE8-8A51-4151-86C2-AA4D5578A961}"/>
              </a:ext>
            </a:extLst>
          </p:cNvPr>
          <p:cNvSpPr/>
          <p:nvPr/>
        </p:nvSpPr>
        <p:spPr>
          <a:xfrm>
            <a:off x="-3389587" y="4840014"/>
            <a:ext cx="1213945" cy="1135117"/>
          </a:xfrm>
          <a:prstGeom prst="star5">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Tree>
    <p:extLst>
      <p:ext uri="{BB962C8B-B14F-4D97-AF65-F5344CB8AC3E}">
        <p14:creationId xmlns:p14="http://schemas.microsoft.com/office/powerpoint/2010/main" val="11077824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75E-6 4.16667E-7 L 0.55029 0.19401 " pathEditMode="relative" rAng="0" ptsTypes="AA">
                                      <p:cBhvr>
                                        <p:cTn id="6" dur="2000" fill="hold"/>
                                        <p:tgtEl>
                                          <p:spTgt spid="5"/>
                                        </p:tgtEl>
                                        <p:attrNameLst>
                                          <p:attrName>ppt_x</p:attrName>
                                          <p:attrName>ppt_y</p:attrName>
                                        </p:attrNameLst>
                                      </p:cBhvr>
                                      <p:rCtr x="27510" y="97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ABA355-F701-4AE8-BDE7-7171CE1ED57F}"/>
              </a:ext>
            </a:extLst>
          </p:cNvPr>
          <p:cNvPicPr>
            <a:picLocks noChangeAspect="1"/>
          </p:cNvPicPr>
          <p:nvPr/>
        </p:nvPicPr>
        <p:blipFill>
          <a:blip r:embed="rId2"/>
          <a:stretch>
            <a:fillRect/>
          </a:stretch>
        </p:blipFill>
        <p:spPr>
          <a:xfrm>
            <a:off x="2032" y="0"/>
            <a:ext cx="16251936" cy="12192000"/>
          </a:xfrm>
          <a:prstGeom prst="rect">
            <a:avLst/>
          </a:prstGeom>
        </p:spPr>
      </p:pic>
      <p:sp>
        <p:nvSpPr>
          <p:cNvPr id="3" name="สี่เหลี่ยมผืนผ้า 9">
            <a:extLst>
              <a:ext uri="{FF2B5EF4-FFF2-40B4-BE49-F238E27FC236}">
                <a16:creationId xmlns:a16="http://schemas.microsoft.com/office/drawing/2014/main" id="{CD2B429E-69E3-4A0F-93BD-9B6467A55603}"/>
              </a:ext>
            </a:extLst>
          </p:cNvPr>
          <p:cNvSpPr/>
          <p:nvPr/>
        </p:nvSpPr>
        <p:spPr>
          <a:xfrm>
            <a:off x="548640" y="2416941"/>
            <a:ext cx="15316199" cy="8313596"/>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nSpc>
                <a:spcPct val="200000"/>
              </a:lnSpc>
            </a:pPr>
            <a:r>
              <a:rPr lang="th-TH" sz="4000" b="1" dirty="0">
                <a:latin typeface="TH Niramit AS" panose="02000506000000020004" pitchFamily="2" charset="-34"/>
                <a:cs typeface="TH Niramit AS" panose="02000506000000020004" pitchFamily="2" charset="-34"/>
              </a:rPr>
              <a:t>6-9 (ต 2.2 ป.6/1)</a:t>
            </a:r>
          </a:p>
          <a:p>
            <a:pPr>
              <a:lnSpc>
                <a:spcPct val="200000"/>
              </a:lnSpc>
            </a:pPr>
            <a:r>
              <a:rPr lang="th-TH" sz="4000" b="1" dirty="0">
                <a:latin typeface="TH Niramit AS" panose="02000506000000020004" pitchFamily="2" charset="-34"/>
                <a:cs typeface="TH Niramit AS" panose="02000506000000020004" pitchFamily="2" charset="-34"/>
              </a:rPr>
              <a:t>	</a:t>
            </a:r>
            <a:r>
              <a:rPr lang="en-US" sz="4000" b="1" dirty="0">
                <a:latin typeface="TH Niramit AS" panose="02000506000000020004" pitchFamily="2" charset="-34"/>
                <a:cs typeface="TH Niramit AS" panose="02000506000000020004" pitchFamily="2" charset="-34"/>
              </a:rPr>
              <a:t>We all can help take care of nature and the world around us. It is very important so people and __6__ can live happily. The world is having several ___7___. For example, the weather is changing The summer is warmer. Why does it happen? People drive more cars everywhere. Car use oil that makes the levels of carbon dioxide in our world__8___. If we ride our bicycles or walk, our world word can go __9___ or be cleaner. The world can be better if we all help.</a:t>
            </a:r>
          </a:p>
        </p:txBody>
      </p:sp>
    </p:spTree>
    <p:extLst>
      <p:ext uri="{BB962C8B-B14F-4D97-AF65-F5344CB8AC3E}">
        <p14:creationId xmlns:p14="http://schemas.microsoft.com/office/powerpoint/2010/main" val="14387427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136</TotalTime>
  <Words>1400</Words>
  <Application>Microsoft Office PowerPoint</Application>
  <PresentationFormat>Custom</PresentationFormat>
  <Paragraphs>201</Paragraphs>
  <Slides>37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37</vt:i4>
      </vt:variant>
    </vt:vector>
  </HeadingPairs>
  <TitlesOfParts>
    <vt:vector size="43" baseType="lpstr">
      <vt:lpstr>Arial</vt:lpstr>
      <vt:lpstr>Calibri</vt:lpstr>
      <vt:lpstr>Calibri Light</vt:lpstr>
      <vt:lpstr>Itim</vt:lpstr>
      <vt:lpstr>TH Niramit AS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TheTuck</dc:creator>
  <cp:lastModifiedBy>TheTuck</cp:lastModifiedBy>
  <cp:revision>17</cp:revision>
  <dcterms:created xsi:type="dcterms:W3CDTF">2019-10-28T03:10:38Z</dcterms:created>
  <dcterms:modified xsi:type="dcterms:W3CDTF">2019-11-10T11:52:38Z</dcterms:modified>
</cp:coreProperties>
</file>